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0" r:id="rId7"/>
    <p:sldId id="269" r:id="rId8"/>
    <p:sldId id="265" r:id="rId9"/>
    <p:sldId id="266" r:id="rId10"/>
    <p:sldId id="27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2224-28B0-441A-A435-103C8E5A527A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157-03C3-491D-9EC2-78D46AC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3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2224-28B0-441A-A435-103C8E5A527A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157-03C3-491D-9EC2-78D46AC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0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2224-28B0-441A-A435-103C8E5A527A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157-03C3-491D-9EC2-78D46AC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2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2224-28B0-441A-A435-103C8E5A527A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157-03C3-491D-9EC2-78D46AC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6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2224-28B0-441A-A435-103C8E5A527A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157-03C3-491D-9EC2-78D46AC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2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2224-28B0-441A-A435-103C8E5A527A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157-03C3-491D-9EC2-78D46AC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2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2224-28B0-441A-A435-103C8E5A527A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157-03C3-491D-9EC2-78D46AC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9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2224-28B0-441A-A435-103C8E5A527A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157-03C3-491D-9EC2-78D46AC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6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2224-28B0-441A-A435-103C8E5A527A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157-03C3-491D-9EC2-78D46AC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0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2224-28B0-441A-A435-103C8E5A527A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157-03C3-491D-9EC2-78D46AC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4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2224-28B0-441A-A435-103C8E5A527A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09157-03C3-491D-9EC2-78D46AC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3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22224-28B0-441A-A435-103C8E5A527A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09157-03C3-491D-9EC2-78D46ACDB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Семейское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подворье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\Music\Desktop\Образовательная практика\Photo_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8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</a:rPr>
              <a:t>Мы веселые подружки и споем для вас частушки</a:t>
            </a:r>
            <a:endParaRPr lang="ru-RU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  <a:prstGeom prst="rect">
            <a:avLst/>
          </a:prstGeom>
          <a:ln>
            <a:noFill/>
          </a:ln>
          <a:effectLst>
            <a:glow rad="101600">
              <a:srgbClr val="00B050">
                <a:alpha val="60000"/>
              </a:srgb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8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Будьте здоровы живите богато, а мы уезжаем до дому до хаты!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290" name="Picture 2" descr="C:\Users\админ\Music\Desktop\Образовательная практика\Photo_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7" y="1600200"/>
            <a:ext cx="6955667" cy="4637112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Хозяйка ждет гостей</a:t>
            </a:r>
            <a:endParaRPr lang="ru-RU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074" name="Picture 2" descr="C:\Users\админ\Music\Desktop\Образовательная практика\Photo_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Рад хозяин тому, когда гость в дому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098" name="Picture 2" descr="C:\Users\админ\Music\Desktop\Образовательная практика\Photo_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Делу время – потехе час</a:t>
            </a:r>
            <a:endParaRPr lang="ru-RU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146" name="Picture 2" descr="C:\Users\админ\Music\Desktop\Образовательная практика\Photo_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Играем в русскую народную игру «Кострома»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170" name="Picture 2" descr="C:\Users\админ\Music\Desktop\Образовательная практика\Photo_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070080" cy="4713387"/>
          </a:xfrm>
          <a:prstGeom prst="rect">
            <a:avLst/>
          </a:prstGeom>
          <a:ln>
            <a:noFill/>
          </a:ln>
          <a:effectLst>
            <a:glow rad="101600">
              <a:srgbClr val="00B050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Знакомимся с </a:t>
            </a:r>
            <a:r>
              <a:rPr lang="ru-RU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семейским</a:t>
            </a:r>
            <a:r>
              <a:rPr lang="ru-RU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подворьем</a:t>
            </a:r>
            <a:endParaRPr lang="ru-RU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 descr="C:\Users\админ\Music\Desktop\Образовательная практика\Photo_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Коси коса, пока роса</a:t>
            </a:r>
            <a:endParaRPr lang="ru-RU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5508611" cy="3672408"/>
          </a:xfrm>
          <a:prstGeom prst="rect">
            <a:avLst/>
          </a:prstGeom>
          <a:ln>
            <a:noFill/>
          </a:ln>
          <a:effectLst>
            <a:glow rad="101600">
              <a:srgbClr val="00B0F0">
                <a:alpha val="60000"/>
              </a:srgbClr>
            </a:glow>
            <a:softEdge rad="112500"/>
          </a:effectLst>
        </p:spPr>
      </p:pic>
      <p:pic>
        <p:nvPicPr>
          <p:cNvPr id="5" name="Picture 2" descr="C:\Users\админ\Music\Desktop\Образовательная практика\Photo_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3017308" cy="4525963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Летели две птички, ростом невелички…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42" name="Picture 2" descr="C:\Users\админ\Music\Desktop\Образовательная практика\Photo_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Хоровод, хоровод веселись честной народ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1266" name="Picture 2" descr="C:\Users\админ\Music\Desktop\Образовательная практика\Photo_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69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Семейское подворье</vt:lpstr>
      <vt:lpstr>Хозяйка ждет гостей</vt:lpstr>
      <vt:lpstr>Рад хозяин тому, когда гость в дому</vt:lpstr>
      <vt:lpstr>Делу время – потехе час</vt:lpstr>
      <vt:lpstr>Играем в русскую народную игру «Кострома»</vt:lpstr>
      <vt:lpstr>Знакомимся с семейским подворьем</vt:lpstr>
      <vt:lpstr>Коси коса, пока роса</vt:lpstr>
      <vt:lpstr>Летели две птички, ростом невелички…</vt:lpstr>
      <vt:lpstr>Хоровод, хоровод веселись честной народ</vt:lpstr>
      <vt:lpstr>Мы веселые подружки и споем для вас частушки</vt:lpstr>
      <vt:lpstr>Будьте здоровы живите богато, а мы уезжаем до дому до хаты!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гостей</dc:title>
  <dc:creator>админ</dc:creator>
  <cp:lastModifiedBy>админ</cp:lastModifiedBy>
  <cp:revision>5</cp:revision>
  <dcterms:created xsi:type="dcterms:W3CDTF">2019-10-03T04:20:35Z</dcterms:created>
  <dcterms:modified xsi:type="dcterms:W3CDTF">2019-10-03T06:17:41Z</dcterms:modified>
</cp:coreProperties>
</file>