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E7112-7A6A-4CD4-BD5E-97CAEADEAF6C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4F3F7-DC04-4AAE-903D-AB235B7A7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9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EA671-4BCA-44F7-BBC0-AE5D32448C3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6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3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2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2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2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4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7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75B2-BC82-491B-8B7A-47A19BAAE6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4B7F-B9E6-4417-9542-3494549599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3800" b="1" cap="all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БАЙКАЛ</a:t>
            </a:r>
            <a:endParaRPr lang="ru-RU" sz="13800" b="1" cap="all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4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4934292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Monotype Corsiva" pitchFamily="66" charset="0"/>
              </a:rPr>
              <a:t>У бурят легенда существует: 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   Что была у Байкала семья – 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  Сыновья - ручейки удалые 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И красавица- дочь Ангара</a:t>
            </a:r>
            <a:r>
              <a:rPr lang="ru-RU" sz="2000" b="1" dirty="0">
                <a:solidFill>
                  <a:srgbClr val="00B050"/>
                </a:solidFill>
                <a:latin typeface="Monotype Corsiva" pitchFamily="66" charset="0"/>
              </a:rPr>
              <a:t>. </a:t>
            </a:r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2" r="20631"/>
          <a:stretch/>
        </p:blipFill>
        <p:spPr>
          <a:xfrm>
            <a:off x="11470" y="1417320"/>
            <a:ext cx="3554690" cy="544068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22" y="1117132"/>
            <a:ext cx="1789698" cy="559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7036" y="1266825"/>
            <a:ext cx="1785937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784" y="1772816"/>
            <a:ext cx="1944216" cy="193022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Monotype Corsiva" pitchFamily="66" charset="0"/>
              </a:rPr>
              <a:t>Жила дочь по отцовским заветам, </a:t>
            </a:r>
            <a:br>
              <a:rPr lang="ru-RU" sz="2700" b="1" dirty="0">
                <a:latin typeface="Monotype Corsiva" pitchFamily="66" charset="0"/>
              </a:rPr>
            </a:br>
            <a:r>
              <a:rPr lang="ru-RU" sz="2700" b="1" dirty="0">
                <a:latin typeface="Monotype Corsiva" pitchFamily="66" charset="0"/>
              </a:rPr>
              <a:t>Строго он её честь сторожил, </a:t>
            </a:r>
            <a:br>
              <a:rPr lang="ru-RU" sz="2700" b="1" dirty="0">
                <a:latin typeface="Monotype Corsiva" pitchFamily="66" charset="0"/>
              </a:rPr>
            </a:br>
            <a:r>
              <a:rPr lang="ru-RU" sz="2700" b="1" dirty="0">
                <a:latin typeface="Monotype Corsiva" pitchFamily="66" charset="0"/>
              </a:rPr>
              <a:t>     Но богатый Иртыш её встретил, </a:t>
            </a:r>
            <a:br>
              <a:rPr lang="ru-RU" sz="2700" b="1" dirty="0">
                <a:latin typeface="Monotype Corsiva" pitchFamily="66" charset="0"/>
              </a:rPr>
            </a:br>
            <a:r>
              <a:rPr lang="ru-RU" sz="2700" b="1" dirty="0">
                <a:latin typeface="Monotype Corsiva" pitchFamily="66" charset="0"/>
              </a:rPr>
              <a:t>       Руку с сердцем он ей предложил.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037"/>
            <a:ext cx="29581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41463"/>
            <a:ext cx="2895600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6" y="692696"/>
            <a:ext cx="5076056" cy="1143000"/>
          </a:xfrm>
        </p:spPr>
        <p:txBody>
          <a:bodyPr>
            <a:noAutofit/>
          </a:bodyPr>
          <a:lstStyle/>
          <a:p>
            <a:pPr lvl="0" indent="457200" fontAlgn="base">
              <a:spcAft>
                <a:spcPct val="0"/>
              </a:spcAft>
            </a:pPr>
            <a:r>
              <a:rPr lang="ru-RU" sz="2800" b="1" dirty="0">
                <a:latin typeface="Monotype Corsiva" pitchFamily="66" charset="0"/>
                <a:ea typeface="+mn-ea"/>
                <a:cs typeface="Arial" charset="0"/>
              </a:rPr>
              <a:t>Стал Байкал собирать её замуж, </a:t>
            </a:r>
            <a:br>
              <a:rPr lang="ru-RU" sz="2800" b="1" dirty="0"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2800" b="1" dirty="0">
                <a:latin typeface="Monotype Corsiva" pitchFamily="66" charset="0"/>
                <a:ea typeface="+mn-ea"/>
                <a:cs typeface="Arial" charset="0"/>
              </a:rPr>
              <a:t> Стал готовить приданое ей. </a:t>
            </a:r>
            <a:br>
              <a:rPr lang="ru-RU" sz="2800" b="1" dirty="0"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2800" b="1" dirty="0">
                <a:latin typeface="Monotype Corsiva" pitchFamily="66" charset="0"/>
                <a:ea typeface="+mn-ea"/>
                <a:cs typeface="Arial" charset="0"/>
              </a:rPr>
              <a:t>       Ангаре же по сердцу пришёлся </a:t>
            </a:r>
            <a:br>
              <a:rPr lang="ru-RU" sz="2800" b="1" dirty="0"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2800" b="1" dirty="0">
                <a:latin typeface="Monotype Corsiva" pitchFamily="66" charset="0"/>
                <a:ea typeface="+mn-ea"/>
                <a:cs typeface="Arial" charset="0"/>
              </a:rPr>
              <a:t>   Раскрасавец  лихой - Енисей!</a:t>
            </a:r>
            <a:r>
              <a:rPr lang="ru-RU" sz="2000" dirty="0">
                <a:latin typeface="Monotype Corsiva" pitchFamily="66" charset="0"/>
                <a:ea typeface="+mn-ea"/>
                <a:cs typeface="Arial" charset="0"/>
              </a:rPr>
              <a:t> </a:t>
            </a:r>
            <a:br>
              <a:rPr lang="ru-RU" sz="2000" dirty="0">
                <a:latin typeface="Monotype Corsiva" pitchFamily="66" charset="0"/>
                <a:ea typeface="+mn-ea"/>
                <a:cs typeface="Arial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8910" r="21054"/>
          <a:stretch/>
        </p:blipFill>
        <p:spPr>
          <a:xfrm>
            <a:off x="7037412" y="2178556"/>
            <a:ext cx="2103120" cy="4662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9699" r="14061" b="15300"/>
          <a:stretch/>
        </p:blipFill>
        <p:spPr>
          <a:xfrm>
            <a:off x="4427984" y="4000500"/>
            <a:ext cx="232029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3068960"/>
            <a:ext cx="216024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Monotype Corsiva" pitchFamily="66" charset="0"/>
              </a:rPr>
              <a:t>И течёт из Байкала беглянка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      Против воли навстречу судьбе,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             А отец - возмущённый, сражённый, 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 Свою ярость оставил на дне. 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Людмила 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>Б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айрамова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6037316" cy="4082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5373216"/>
            <a:ext cx="4235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Шаман-камень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877272"/>
            <a:ext cx="5544616" cy="85496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Закаты на Байкале.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505626" cy="562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38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551397" cy="5433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12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737496" cy="5145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50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Байкал зимой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118103" cy="5289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35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47334" cy="5289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65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362141" cy="5577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81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8647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Monotype Corsiva" pitchFamily="66" charset="0"/>
              </a:rPr>
              <a:t>Байкал </a:t>
            </a:r>
            <a:r>
              <a:rPr lang="ru-RU" sz="2800" b="1" dirty="0" smtClean="0">
                <a:latin typeface="Monotype Corsiva" pitchFamily="66" charset="0"/>
              </a:rPr>
              <a:t>-одно </a:t>
            </a:r>
            <a:r>
              <a:rPr lang="ru-RU" sz="2800" b="1" dirty="0">
                <a:latin typeface="Monotype Corsiva" pitchFamily="66" charset="0"/>
              </a:rPr>
              <a:t>из древнейших </a:t>
            </a:r>
            <a:r>
              <a:rPr lang="ru-RU" sz="2800" b="1" dirty="0" smtClean="0">
                <a:latin typeface="Monotype Corsiva" pitchFamily="66" charset="0"/>
              </a:rPr>
              <a:t>озер </a:t>
            </a:r>
            <a:r>
              <a:rPr lang="ru-RU" sz="2800" b="1" dirty="0">
                <a:latin typeface="Monotype Corsiva" pitchFamily="66" charset="0"/>
              </a:rPr>
              <a:t>планеты, 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его возраст ученые </a:t>
            </a:r>
            <a:r>
              <a:rPr lang="ru-RU" sz="2800" b="1" dirty="0" smtClean="0">
                <a:latin typeface="Monotype Corsiva" pitchFamily="66" charset="0"/>
              </a:rPr>
              <a:t>определяют </a:t>
            </a:r>
            <a:r>
              <a:rPr lang="ru-RU" sz="2800" b="1" dirty="0">
                <a:latin typeface="Monotype Corsiva" pitchFamily="66" charset="0"/>
              </a:rPr>
              <a:t>в 25-30 млн. лет. </a:t>
            </a:r>
            <a:br>
              <a:rPr lang="ru-RU" sz="2800" b="1" dirty="0">
                <a:latin typeface="Monotype Corsiva" pitchFamily="66" charset="0"/>
              </a:rPr>
            </a:b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80595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55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Весенний Байкал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416824" cy="4932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69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2" y="2780928"/>
            <a:ext cx="3250684" cy="344725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Monotype Corsiva" pitchFamily="66" charset="0"/>
              </a:rPr>
              <a:t>По южной стороне </a:t>
            </a:r>
            <a:br>
              <a:rPr lang="ru-RU" sz="3100" dirty="0">
                <a:latin typeface="Monotype Corsiva" pitchFamily="66" charset="0"/>
              </a:rPr>
            </a:br>
            <a:r>
              <a:rPr lang="ru-RU" sz="3100" dirty="0">
                <a:latin typeface="Monotype Corsiva" pitchFamily="66" charset="0"/>
              </a:rPr>
              <a:t>Он окружён </a:t>
            </a:r>
            <a:br>
              <a:rPr lang="ru-RU" sz="3100" dirty="0">
                <a:latin typeface="Monotype Corsiva" pitchFamily="66" charset="0"/>
              </a:rPr>
            </a:br>
            <a:r>
              <a:rPr lang="ru-RU" sz="3100" dirty="0">
                <a:latin typeface="Monotype Corsiva" pitchFamily="66" charset="0"/>
              </a:rPr>
              <a:t>                        Хребтом </a:t>
            </a:r>
            <a:r>
              <a:rPr lang="ru-RU" sz="3100" dirty="0" err="1">
                <a:latin typeface="Monotype Corsiva" pitchFamily="66" charset="0"/>
              </a:rPr>
              <a:t>Хамар</a:t>
            </a:r>
            <a:r>
              <a:rPr lang="ru-RU" sz="3100" dirty="0">
                <a:latin typeface="Monotype Corsiva" pitchFamily="66" charset="0"/>
              </a:rPr>
              <a:t> - </a:t>
            </a:r>
            <a:r>
              <a:rPr lang="ru-RU" sz="3100" dirty="0" err="1">
                <a:latin typeface="Monotype Corsiva" pitchFamily="66" charset="0"/>
              </a:rPr>
              <a:t>Дабана</a:t>
            </a:r>
            <a:r>
              <a:rPr lang="ru-RU" sz="3100" dirty="0">
                <a:latin typeface="Monotype Corsiva" pitchFamily="66" charset="0"/>
              </a:rPr>
              <a:t>, </a:t>
            </a: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Что </a:t>
            </a:r>
            <a:r>
              <a:rPr lang="ru-RU" sz="3100" dirty="0">
                <a:latin typeface="Monotype Corsiva" pitchFamily="66" charset="0"/>
              </a:rPr>
              <a:t>шапками из снега </a:t>
            </a:r>
            <a:br>
              <a:rPr lang="ru-RU" sz="3100" dirty="0">
                <a:latin typeface="Monotype Corsiva" pitchFamily="66" charset="0"/>
              </a:rPr>
            </a:br>
            <a:r>
              <a:rPr lang="ru-RU" sz="3100" dirty="0">
                <a:latin typeface="Monotype Corsiva" pitchFamily="66" charset="0"/>
              </a:rPr>
              <a:t>  </a:t>
            </a: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dirty="0">
                <a:latin typeface="Monotype Corsiva" pitchFamily="66" charset="0"/>
              </a:rPr>
              <a:t>Подпирает облака</a:t>
            </a:r>
            <a:r>
              <a:rPr lang="ru-RU" dirty="0">
                <a:latin typeface="Monotype Corsiva" pitchFamily="66" charset="0"/>
              </a:rPr>
              <a:t>. 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594323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47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36712"/>
            <a:ext cx="2530624" cy="5890666"/>
          </a:xfrm>
        </p:spPr>
        <p:txBody>
          <a:bodyPr/>
          <a:lstStyle/>
          <a:p>
            <a:pPr lvl="0" indent="457200" fontAlgn="base">
              <a:lnSpc>
                <a:spcPct val="150000"/>
              </a:lnSpc>
              <a:spcAft>
                <a:spcPct val="0"/>
              </a:spcAft>
            </a:pPr>
            <a:r>
              <a:rPr lang="ru-RU" sz="2400" b="1" dirty="0">
                <a:latin typeface="Monotype Corsiva" pitchFamily="66" charset="0"/>
                <a:ea typeface="+mn-ea"/>
                <a:cs typeface="Arial" charset="0"/>
              </a:rPr>
              <a:t>На север посмотрите: </a:t>
            </a:r>
            <a:br>
              <a:rPr lang="ru-RU" sz="2400" b="1" dirty="0"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2400" b="1" dirty="0">
                <a:latin typeface="Monotype Corsiva" pitchFamily="66" charset="0"/>
                <a:ea typeface="+mn-ea"/>
                <a:cs typeface="Arial" charset="0"/>
              </a:rPr>
              <a:t>Там, синея, </a:t>
            </a:r>
            <a:br>
              <a:rPr lang="ru-RU" sz="2400" b="1" dirty="0"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2400" b="1" dirty="0">
                <a:latin typeface="Monotype Corsiva" pitchFamily="66" charset="0"/>
                <a:ea typeface="+mn-ea"/>
                <a:cs typeface="Arial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ea typeface="+mn-ea"/>
                <a:cs typeface="Arial" charset="0"/>
              </a:rPr>
              <a:t>Проходят </a:t>
            </a:r>
            <a:r>
              <a:rPr lang="ru-RU" sz="2400" b="1" dirty="0">
                <a:latin typeface="Monotype Corsiva" pitchFamily="66" charset="0"/>
                <a:ea typeface="+mn-ea"/>
                <a:cs typeface="Arial" charset="0"/>
              </a:rPr>
              <a:t>горы </a:t>
            </a:r>
            <a:br>
              <a:rPr lang="ru-RU" sz="2400" b="1" dirty="0"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2400" b="1" dirty="0">
                <a:latin typeface="Monotype Corsiva" pitchFamily="66" charset="0"/>
                <a:ea typeface="+mn-ea"/>
                <a:cs typeface="Arial" charset="0"/>
              </a:rPr>
              <a:t>                    </a:t>
            </a:r>
            <a:r>
              <a:rPr lang="ru-RU" sz="2400" b="1" dirty="0" err="1">
                <a:latin typeface="Monotype Corsiva" pitchFamily="66" charset="0"/>
                <a:ea typeface="+mn-ea"/>
                <a:cs typeface="Arial" charset="0"/>
              </a:rPr>
              <a:t>Баргузинского</a:t>
            </a:r>
            <a:r>
              <a:rPr lang="ru-RU" sz="2400" b="1" dirty="0">
                <a:latin typeface="Monotype Corsiva" pitchFamily="66" charset="0"/>
                <a:ea typeface="+mn-ea"/>
                <a:cs typeface="Arial" charset="0"/>
              </a:rPr>
              <a:t> хребта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70"/>
            <a:ext cx="6516216" cy="4702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46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 </a:t>
            </a:r>
            <a:r>
              <a:rPr lang="ru-RU" sz="3100" dirty="0">
                <a:latin typeface="Monotype Corsiva" pitchFamily="66" charset="0"/>
              </a:rPr>
              <a:t>В форме рождающегося полумесяца Байкал вытянулся</a:t>
            </a:r>
            <a:br>
              <a:rPr lang="ru-RU" sz="3100" dirty="0">
                <a:latin typeface="Monotype Corsiva" pitchFamily="66" charset="0"/>
              </a:rPr>
            </a:br>
            <a:r>
              <a:rPr lang="ru-RU" sz="3100" dirty="0">
                <a:latin typeface="Monotype Corsiva" pitchFamily="66" charset="0"/>
              </a:rPr>
              <a:t> с </a:t>
            </a:r>
            <a:r>
              <a:rPr lang="ru-RU" sz="3100" dirty="0" err="1">
                <a:latin typeface="Monotype Corsiva" pitchFamily="66" charset="0"/>
              </a:rPr>
              <a:t>юго</a:t>
            </a:r>
            <a:r>
              <a:rPr lang="ru-RU" sz="3100" dirty="0">
                <a:latin typeface="Monotype Corsiva" pitchFamily="66" charset="0"/>
              </a:rPr>
              <a:t> - запада на северо-восток</a:t>
            </a:r>
            <a:r>
              <a:rPr lang="ru-RU" sz="3100" dirty="0" smtClean="0">
                <a:latin typeface="Monotype Corsiva" pitchFamily="66" charset="0"/>
              </a:rPr>
              <a:t>. Вид </a:t>
            </a:r>
            <a:r>
              <a:rPr lang="ru-RU" sz="3100" dirty="0">
                <a:latin typeface="Monotype Corsiva" pitchFamily="66" charset="0"/>
              </a:rPr>
              <a:t>из </a:t>
            </a:r>
            <a:r>
              <a:rPr lang="ru-RU" sz="3100" dirty="0" smtClean="0">
                <a:latin typeface="Monotype Corsiva" pitchFamily="66" charset="0"/>
              </a:rPr>
              <a:t>космоса.</a:t>
            </a:r>
            <a:endParaRPr lang="ru-RU" sz="31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92" y="1600200"/>
            <a:ext cx="548601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54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484784"/>
            <a:ext cx="3096344" cy="201622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Ты,   Байкал, - земля    и   небо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весь   земной   и    неземной.       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Над   волною   ходит   нерпа,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ходит омуль под волной</a:t>
            </a:r>
            <a:r>
              <a:rPr lang="ru-RU" sz="5400" dirty="0" smtClean="0">
                <a:latin typeface="Monotype Corsiva" pitchFamily="66" charset="0"/>
              </a:rPr>
              <a:t>.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" y="0"/>
            <a:ext cx="530087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94959"/>
            <a:ext cx="4392488" cy="3934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73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67969"/>
            <a:ext cx="3168352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Monotype Corsiva" pitchFamily="66" charset="0"/>
              </a:rPr>
              <a:t>Ты ‑ то   яростный,   то   добрый,</a:t>
            </a:r>
            <a:br>
              <a:rPr lang="ru-RU" sz="2000" b="1" i="1" dirty="0" smtClean="0">
                <a:latin typeface="Monotype Corsiva" pitchFamily="66" charset="0"/>
              </a:rPr>
            </a:br>
            <a:r>
              <a:rPr lang="ru-RU" sz="2000" b="1" i="1" dirty="0" smtClean="0">
                <a:latin typeface="Monotype Corsiva" pitchFamily="66" charset="0"/>
              </a:rPr>
              <a:t/>
            </a:r>
            <a:br>
              <a:rPr lang="ru-RU" sz="2000" b="1" i="1" dirty="0" smtClean="0">
                <a:latin typeface="Monotype Corsiva" pitchFamily="66" charset="0"/>
              </a:rPr>
            </a:br>
            <a:r>
              <a:rPr lang="ru-RU" sz="2000" b="1" i="1" dirty="0" smtClean="0">
                <a:latin typeface="Monotype Corsiva" pitchFamily="66" charset="0"/>
              </a:rPr>
              <a:t>то ли лед, а то ль огонь.</a:t>
            </a:r>
            <a:br>
              <a:rPr lang="ru-RU" sz="2000" b="1" i="1" dirty="0" smtClean="0">
                <a:latin typeface="Monotype Corsiva" pitchFamily="66" charset="0"/>
              </a:rPr>
            </a:br>
            <a:r>
              <a:rPr lang="ru-RU" sz="2000" b="1" i="1" dirty="0" smtClean="0">
                <a:latin typeface="Monotype Corsiva" pitchFamily="66" charset="0"/>
              </a:rPr>
              <a:t/>
            </a:r>
            <a:br>
              <a:rPr lang="ru-RU" sz="2000" b="1" i="1" dirty="0" smtClean="0">
                <a:latin typeface="Monotype Corsiva" pitchFamily="66" charset="0"/>
              </a:rPr>
            </a:br>
            <a:r>
              <a:rPr lang="ru-RU" sz="2000" b="1" i="1" dirty="0" smtClean="0">
                <a:latin typeface="Monotype Corsiva" pitchFamily="66" charset="0"/>
              </a:rPr>
              <a:t>Триста рек, как струны в домбре,‑</a:t>
            </a:r>
            <a:br>
              <a:rPr lang="ru-RU" sz="2000" b="1" i="1" dirty="0" smtClean="0">
                <a:latin typeface="Monotype Corsiva" pitchFamily="66" charset="0"/>
              </a:rPr>
            </a:br>
            <a:r>
              <a:rPr lang="ru-RU" sz="2000" b="1" i="1" dirty="0" smtClean="0">
                <a:latin typeface="Monotype Corsiva" pitchFamily="66" charset="0"/>
              </a:rPr>
              <a:t/>
            </a:r>
            <a:br>
              <a:rPr lang="ru-RU" sz="2000" b="1" i="1" dirty="0" smtClean="0">
                <a:latin typeface="Monotype Corsiva" pitchFamily="66" charset="0"/>
              </a:rPr>
            </a:br>
            <a:r>
              <a:rPr lang="ru-RU" sz="2000" b="1" i="1" dirty="0" smtClean="0">
                <a:latin typeface="Monotype Corsiva" pitchFamily="66" charset="0"/>
              </a:rPr>
              <a:t>за любую песню тронь!</a:t>
            </a:r>
            <a:endParaRPr lang="ru-RU" sz="2000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" y="0"/>
            <a:ext cx="609600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5715000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36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309320"/>
            <a:ext cx="7560840" cy="5486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latin typeface="Monotype Corsiva" pitchFamily="66" charset="0"/>
                <a:ea typeface="+mn-ea"/>
                <a:cs typeface="Arial" charset="0"/>
              </a:rPr>
              <a:t>В Байкал впадает 336 постоянных  рек и ручьев.</a:t>
            </a:r>
            <a:r>
              <a:rPr lang="ru-RU" sz="18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ru-RU" sz="18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47150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5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8229600" cy="9989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Из Байкала вытекает единственная река –Ангара.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696744" cy="5022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02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Экран (4:3)</PresentationFormat>
  <Paragraphs>18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БАЙКАЛ</vt:lpstr>
      <vt:lpstr>Байкал -одно из древнейших озер планеты,  его возраст ученые определяют в 25-30 млн. лет.  </vt:lpstr>
      <vt:lpstr>По южной стороне  Он окружён                          Хребтом Хамар - Дабана,  Что шапками из снега     Подпирает облака.  </vt:lpstr>
      <vt:lpstr>На север посмотрите:  Там, синея,   Проходят горы                      Баргузинского хребта</vt:lpstr>
      <vt:lpstr> В форме рождающегося полумесяца Байкал вытянулся  с юго - запада на северо-восток. Вид из космоса.</vt:lpstr>
      <vt:lpstr>Ты,   Байкал, - земля    и   небо  весь   земной   и    неземной.          Над   волною   ходит   нерпа,  ходит омуль под волной.</vt:lpstr>
      <vt:lpstr>Ты ‑ то   яростный,   то   добрый,  то ли лед, а то ль огонь.  Триста рек, как струны в домбре,‑  за любую песню тронь!</vt:lpstr>
      <vt:lpstr>В Байкал впадает 336 постоянных  рек и ручьев.  </vt:lpstr>
      <vt:lpstr>Из Байкала вытекает единственная река –Ангара.</vt:lpstr>
      <vt:lpstr>У бурят легенда существует:     Что была у Байкала семья –    Сыновья - ручейки удалые  И красавица- дочь Ангара.  </vt:lpstr>
      <vt:lpstr>Жила дочь по отцовским заветам,  Строго он её честь сторожил,       Но богатый Иртыш её встретил,         Руку с сердцем он ей предложил.  </vt:lpstr>
      <vt:lpstr>Стал Байкал собирать её замуж,   Стал готовить приданое ей.         Ангаре же по сердцу пришёлся     Раскрасавец  лихой - Енисей!  </vt:lpstr>
      <vt:lpstr>И течёт из Байкала беглянка        Против воли навстречу судьбе,               А отец - возмущённый, сражённый,   Свою ярость оставил на дне.  Людмила Байрамова.</vt:lpstr>
      <vt:lpstr>Закаты на Байкале.</vt:lpstr>
      <vt:lpstr>Презентация PowerPoint</vt:lpstr>
      <vt:lpstr>Презентация PowerPoint</vt:lpstr>
      <vt:lpstr>Байкал зимой</vt:lpstr>
      <vt:lpstr>Презентация PowerPoint</vt:lpstr>
      <vt:lpstr>Презентация PowerPoint</vt:lpstr>
      <vt:lpstr>Весенний Байкал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БАЙКАЛ</dc:title>
  <dc:creator>Admin</dc:creator>
  <cp:lastModifiedBy>Admin</cp:lastModifiedBy>
  <cp:revision>1</cp:revision>
  <dcterms:created xsi:type="dcterms:W3CDTF">2012-11-30T22:19:37Z</dcterms:created>
  <dcterms:modified xsi:type="dcterms:W3CDTF">2012-11-30T22:21:10Z</dcterms:modified>
</cp:coreProperties>
</file>