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</p:sldMasterIdLst>
  <p:notesMasterIdLst>
    <p:notesMasterId r:id="rId26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4" r:id="rId10"/>
    <p:sldId id="265" r:id="rId11"/>
    <p:sldId id="266" r:id="rId12"/>
    <p:sldId id="267" r:id="rId13"/>
    <p:sldId id="268" r:id="rId14"/>
    <p:sldId id="269" r:id="rId15"/>
    <p:sldId id="27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</p:sldIdLst>
  <p:sldSz cx="9144000" cy="6858000" type="screen4x3"/>
  <p:notesSz cx="6858000" cy="9144000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bg1"/>
        </a:solidFill>
        <a:latin typeface="Arial" charset="0"/>
        <a:ea typeface="Lucida Sans Unicode" pitchFamily="34" charset="0"/>
        <a:cs typeface="Lucida Sans Unicode" pitchFamily="34" charset="0"/>
      </a:defRPr>
    </a:lvl1pPr>
    <a:lvl2pPr marL="742950" indent="-28575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bg1"/>
        </a:solidFill>
        <a:latin typeface="Arial" charset="0"/>
        <a:ea typeface="Lucida Sans Unicode" pitchFamily="34" charset="0"/>
        <a:cs typeface="Lucida Sans Unicode" pitchFamily="34" charset="0"/>
      </a:defRPr>
    </a:lvl2pPr>
    <a:lvl3pPr marL="11430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bg1"/>
        </a:solidFill>
        <a:latin typeface="Arial" charset="0"/>
        <a:ea typeface="Lucida Sans Unicode" pitchFamily="34" charset="0"/>
        <a:cs typeface="Lucida Sans Unicode" pitchFamily="34" charset="0"/>
      </a:defRPr>
    </a:lvl3pPr>
    <a:lvl4pPr marL="16002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bg1"/>
        </a:solidFill>
        <a:latin typeface="Arial" charset="0"/>
        <a:ea typeface="Lucida Sans Unicode" pitchFamily="34" charset="0"/>
        <a:cs typeface="Lucida Sans Unicode" pitchFamily="34" charset="0"/>
      </a:defRPr>
    </a:lvl4pPr>
    <a:lvl5pPr marL="20574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bg1"/>
        </a:solidFill>
        <a:latin typeface="Arial" charset="0"/>
        <a:ea typeface="Lucida Sans Unicode" pitchFamily="34" charset="0"/>
        <a:cs typeface="Lucida Sans Unicode" pitchFamily="34" charset="0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Lucida Sans Unicode" pitchFamily="34" charset="0"/>
        <a:cs typeface="Lucida Sans Unicode" pitchFamily="34" charset="0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Lucida Sans Unicode" pitchFamily="34" charset="0"/>
        <a:cs typeface="Lucida Sans Unicode" pitchFamily="34" charset="0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Lucida Sans Unicode" pitchFamily="34" charset="0"/>
        <a:cs typeface="Lucida Sans Unicode" pitchFamily="34" charset="0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Lucida Sans Unicode" pitchFamily="34" charset="0"/>
        <a:cs typeface="Lucida Sans Unicode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486" y="-10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074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-11798300" y="-11796713"/>
            <a:ext cx="11796712" cy="1249045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sp>
      <p:sp>
        <p:nvSpPr>
          <p:cNvPr id="3075" name="Rectangle 3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3225" cy="4111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ext Box 1"/>
          <p:cNvSpPr txBox="1">
            <a:spLocks noChangeArrowheads="1"/>
          </p:cNvSpPr>
          <p:nvPr/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638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4813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ext Box 2"/>
          <p:cNvSpPr txBox="1">
            <a:spLocks noChangeArrowheads="1"/>
          </p:cNvSpPr>
          <p:nvPr/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4035" name="Rectangle 3"/>
          <p:cNvSpPr txBox="1">
            <a:spLocks noGrp="1" noChangeArrowheads="1"/>
          </p:cNvSpPr>
          <p:nvPr>
            <p:ph type="body"/>
          </p:nvPr>
        </p:nvSpPr>
        <p:spPr>
          <a:xfrm>
            <a:off x="685800" y="4343400"/>
            <a:ext cx="5484813" cy="4114800"/>
          </a:xfrm>
          <a:noFill/>
          <a:ln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ext Box 1"/>
          <p:cNvSpPr txBox="1">
            <a:spLocks noChangeArrowheads="1"/>
          </p:cNvSpPr>
          <p:nvPr/>
        </p:nvSpPr>
        <p:spPr bwMode="auto">
          <a:xfrm>
            <a:off x="1588" y="0"/>
            <a:ext cx="1587" cy="15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741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4813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ext Box 1"/>
          <p:cNvSpPr txBox="1">
            <a:spLocks noChangeArrowheads="1"/>
          </p:cNvSpPr>
          <p:nvPr/>
        </p:nvSpPr>
        <p:spPr bwMode="auto">
          <a:xfrm>
            <a:off x="1588" y="0"/>
            <a:ext cx="1587" cy="15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843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4813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ext Box 1"/>
          <p:cNvSpPr txBox="1">
            <a:spLocks noChangeArrowheads="1"/>
          </p:cNvSpPr>
          <p:nvPr/>
        </p:nvSpPr>
        <p:spPr bwMode="auto">
          <a:xfrm>
            <a:off x="1588" y="0"/>
            <a:ext cx="1587" cy="15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45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4813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1"/>
          <p:cNvSpPr txBox="1">
            <a:spLocks noChangeArrowheads="1"/>
          </p:cNvSpPr>
          <p:nvPr/>
        </p:nvSpPr>
        <p:spPr bwMode="auto">
          <a:xfrm>
            <a:off x="1588" y="0"/>
            <a:ext cx="1587" cy="15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048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4813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ext Box 1"/>
          <p:cNvSpPr txBox="1">
            <a:spLocks noChangeArrowheads="1"/>
          </p:cNvSpPr>
          <p:nvPr/>
        </p:nvSpPr>
        <p:spPr bwMode="auto">
          <a:xfrm>
            <a:off x="1588" y="0"/>
            <a:ext cx="1587" cy="15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150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4813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 Box 1"/>
          <p:cNvSpPr txBox="1">
            <a:spLocks noChangeArrowheads="1"/>
          </p:cNvSpPr>
          <p:nvPr/>
        </p:nvSpPr>
        <p:spPr bwMode="auto">
          <a:xfrm>
            <a:off x="1588" y="0"/>
            <a:ext cx="1587" cy="15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253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4813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ext Box 1"/>
          <p:cNvSpPr txBox="1">
            <a:spLocks noChangeArrowheads="1"/>
          </p:cNvSpPr>
          <p:nvPr/>
        </p:nvSpPr>
        <p:spPr bwMode="auto">
          <a:xfrm>
            <a:off x="1588" y="0"/>
            <a:ext cx="1587" cy="15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45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4813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ext Box 1"/>
          <p:cNvSpPr txBox="1">
            <a:spLocks noChangeArrowheads="1"/>
          </p:cNvSpPr>
          <p:nvPr/>
        </p:nvSpPr>
        <p:spPr bwMode="auto">
          <a:xfrm>
            <a:off x="1588" y="0"/>
            <a:ext cx="1587" cy="15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560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4813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7813" y="128588"/>
            <a:ext cx="2055812" cy="65373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8588"/>
            <a:ext cx="6018213" cy="65373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8588"/>
            <a:ext cx="8226425" cy="143351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4963"/>
            <a:ext cx="4037013" cy="45227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4963"/>
            <a:ext cx="4037012" cy="45227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3513" y="588963"/>
            <a:ext cx="2170112" cy="55387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588963"/>
            <a:ext cx="6361113" cy="55387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88963"/>
            <a:ext cx="6873875" cy="21034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50657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7012" cy="50657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9144000" cy="68564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8588"/>
            <a:ext cx="8226425" cy="14335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Для правки текста заголовка щелкните мышью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6425" cy="50657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Для правки структуры щелкните мышью</a:t>
            </a:r>
          </a:p>
          <a:p>
            <a:pPr lvl="1"/>
            <a:r>
              <a:rPr lang="en-GB" smtClean="0"/>
              <a:t>Второй уровень структуры</a:t>
            </a:r>
          </a:p>
          <a:p>
            <a:pPr lvl="2"/>
            <a:r>
              <a:rPr lang="en-GB" smtClean="0"/>
              <a:t>Третий уровень структуры</a:t>
            </a:r>
          </a:p>
          <a:p>
            <a:pPr lvl="3"/>
            <a:r>
              <a:rPr lang="en-GB" smtClean="0"/>
              <a:t>Четвертый уровень структуры</a:t>
            </a:r>
          </a:p>
          <a:p>
            <a:pPr lvl="4"/>
            <a:r>
              <a:rPr lang="en-GB" smtClean="0"/>
              <a:t>Пятый уровень структуры</a:t>
            </a:r>
          </a:p>
          <a:p>
            <a:pPr lvl="4"/>
            <a:r>
              <a:rPr lang="en-GB" smtClean="0"/>
              <a:t>Шестой уровень структуры</a:t>
            </a:r>
          </a:p>
          <a:p>
            <a:pPr lvl="4"/>
            <a:r>
              <a:rPr lang="en-GB" smtClean="0"/>
              <a:t>Седьмой уровень структуры</a:t>
            </a:r>
          </a:p>
          <a:p>
            <a:pPr lvl="4"/>
            <a:r>
              <a:rPr lang="en-GB" smtClean="0"/>
              <a:t>Восьмой уровень структуры</a:t>
            </a:r>
          </a:p>
          <a:p>
            <a:pPr lvl="4"/>
            <a:r>
              <a:rPr lang="en-GB" smtClean="0"/>
              <a:t>Девятый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73" r:id="rId12"/>
  </p:sldLayoutIdLst>
  <p:txStyles>
    <p:titleStyle>
      <a:lvl1pPr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FFFFFF"/>
          </a:solidFill>
          <a:latin typeface="+mj-lt"/>
          <a:ea typeface="+mj-ea"/>
          <a:cs typeface="+mj-cs"/>
        </a:defRPr>
      </a:lvl1pPr>
      <a:lvl2pPr marL="742950" indent="-28575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FFFFFF"/>
          </a:solidFill>
          <a:latin typeface="Arial" charset="0"/>
          <a:ea typeface="Lucida Sans Unicode" pitchFamily="34" charset="0"/>
          <a:cs typeface="Lucida Sans Unicode" pitchFamily="34" charset="0"/>
        </a:defRPr>
      </a:lvl2pPr>
      <a:lvl3pPr marL="11430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FFFFFF"/>
          </a:solidFill>
          <a:latin typeface="Arial" charset="0"/>
          <a:ea typeface="Lucida Sans Unicode" pitchFamily="34" charset="0"/>
          <a:cs typeface="Lucida Sans Unicode" pitchFamily="34" charset="0"/>
        </a:defRPr>
      </a:lvl3pPr>
      <a:lvl4pPr marL="16002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FFFFFF"/>
          </a:solidFill>
          <a:latin typeface="Arial" charset="0"/>
          <a:ea typeface="Lucida Sans Unicode" pitchFamily="34" charset="0"/>
          <a:cs typeface="Lucida Sans Unicode" pitchFamily="34" charset="0"/>
        </a:defRPr>
      </a:lvl4pPr>
      <a:lvl5pPr marL="20574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FFFFFF"/>
          </a:solidFill>
          <a:latin typeface="Arial" charset="0"/>
          <a:ea typeface="Lucida Sans Unicode" pitchFamily="34" charset="0"/>
          <a:cs typeface="Lucida Sans Unicode" pitchFamily="34" charset="0"/>
        </a:defRPr>
      </a:lvl5pPr>
      <a:lvl6pPr marL="25146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FFFFFF"/>
          </a:solidFill>
          <a:latin typeface="Arial" charset="0"/>
          <a:ea typeface="Lucida Sans Unicode" pitchFamily="34" charset="0"/>
          <a:cs typeface="Lucida Sans Unicode" pitchFamily="34" charset="0"/>
        </a:defRPr>
      </a:lvl6pPr>
      <a:lvl7pPr marL="29718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FFFFFF"/>
          </a:solidFill>
          <a:latin typeface="Arial" charset="0"/>
          <a:ea typeface="Lucida Sans Unicode" pitchFamily="34" charset="0"/>
          <a:cs typeface="Lucida Sans Unicode" pitchFamily="34" charset="0"/>
        </a:defRPr>
      </a:lvl7pPr>
      <a:lvl8pPr marL="34290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FFFFFF"/>
          </a:solidFill>
          <a:latin typeface="Arial" charset="0"/>
          <a:ea typeface="Lucida Sans Unicode" pitchFamily="34" charset="0"/>
          <a:cs typeface="Lucida Sans Unicode" pitchFamily="34" charset="0"/>
        </a:defRPr>
      </a:lvl8pPr>
      <a:lvl9pPr marL="38862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FFFFFF"/>
          </a:solidFill>
          <a:latin typeface="Arial" charset="0"/>
          <a:ea typeface="Lucida Sans Unicode" pitchFamily="34" charset="0"/>
          <a:cs typeface="Lucida Sans Unicode" pitchFamily="34" charset="0"/>
        </a:defRPr>
      </a:lvl9pPr>
    </p:titleStyle>
    <p:bodyStyle>
      <a:lvl1pPr marL="342900" indent="-342900" algn="l" defTabSz="449263" rtl="0" fontAlgn="base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defTabSz="449263" rtl="0" fontAlgn="base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FFFFFF"/>
          </a:solidFill>
          <a:latin typeface="+mn-lt"/>
          <a:ea typeface="+mn-ea"/>
          <a:cs typeface="+mn-cs"/>
        </a:defRPr>
      </a:lvl2pPr>
      <a:lvl3pPr marL="1143000" indent="-228600" algn="l" defTabSz="449263" rtl="0" fontAlgn="base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FFFFFF"/>
          </a:solidFill>
          <a:latin typeface="+mn-lt"/>
          <a:ea typeface="+mn-ea"/>
          <a:cs typeface="+mn-cs"/>
        </a:defRPr>
      </a:lvl3pPr>
      <a:lvl4pPr marL="16002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FFFFFF"/>
          </a:solidFill>
          <a:latin typeface="+mn-lt"/>
          <a:ea typeface="+mn-ea"/>
          <a:cs typeface="+mn-cs"/>
        </a:defRPr>
      </a:lvl4pPr>
      <a:lvl5pPr marL="20574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FFFFFF"/>
          </a:solidFill>
          <a:latin typeface="+mn-lt"/>
          <a:ea typeface="+mn-ea"/>
          <a:cs typeface="+mn-cs"/>
        </a:defRPr>
      </a:lvl5pPr>
      <a:lvl6pPr marL="25146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FFFFFF"/>
          </a:solidFill>
          <a:latin typeface="+mn-lt"/>
          <a:ea typeface="+mn-ea"/>
          <a:cs typeface="+mn-cs"/>
        </a:defRPr>
      </a:lvl6pPr>
      <a:lvl7pPr marL="29718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FFFFFF"/>
          </a:solidFill>
          <a:latin typeface="+mn-lt"/>
          <a:ea typeface="+mn-ea"/>
          <a:cs typeface="+mn-cs"/>
        </a:defRPr>
      </a:lvl7pPr>
      <a:lvl8pPr marL="34290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FFFFFF"/>
          </a:solidFill>
          <a:latin typeface="+mn-lt"/>
          <a:ea typeface="+mn-ea"/>
          <a:cs typeface="+mn-cs"/>
        </a:defRPr>
      </a:lvl8pPr>
      <a:lvl9pPr marL="38862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FFFFFF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588963"/>
            <a:ext cx="6873875" cy="21034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Для правки текста заголовка щелкните мышью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4963"/>
            <a:ext cx="8226425" cy="45227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Для правки структуры щелкните мышью</a:t>
            </a:r>
          </a:p>
          <a:p>
            <a:pPr lvl="1"/>
            <a:r>
              <a:rPr lang="en-GB" smtClean="0"/>
              <a:t>Второй уровень структуры</a:t>
            </a:r>
          </a:p>
          <a:p>
            <a:pPr lvl="2"/>
            <a:r>
              <a:rPr lang="en-GB" smtClean="0"/>
              <a:t>Третий уровень структуры</a:t>
            </a:r>
          </a:p>
          <a:p>
            <a:pPr lvl="3"/>
            <a:r>
              <a:rPr lang="en-GB" smtClean="0"/>
              <a:t>Четвертый уровень структуры</a:t>
            </a:r>
          </a:p>
          <a:p>
            <a:pPr lvl="4"/>
            <a:r>
              <a:rPr lang="en-GB" smtClean="0"/>
              <a:t>Пятый уровень структуры</a:t>
            </a:r>
          </a:p>
          <a:p>
            <a:pPr lvl="4"/>
            <a:r>
              <a:rPr lang="en-GB" smtClean="0"/>
              <a:t>Шестой уровень структуры</a:t>
            </a:r>
          </a:p>
          <a:p>
            <a:pPr lvl="4"/>
            <a:r>
              <a:rPr lang="en-GB" smtClean="0"/>
              <a:t>Седьмой уровень структуры</a:t>
            </a:r>
          </a:p>
          <a:p>
            <a:pPr lvl="4"/>
            <a:r>
              <a:rPr lang="en-GB" smtClean="0"/>
              <a:t>Восьмой уровень структуры</a:t>
            </a:r>
          </a:p>
          <a:p>
            <a:pPr lvl="4"/>
            <a:r>
              <a:rPr lang="en-GB" smtClean="0"/>
              <a:t>Девятый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FFFFFF"/>
          </a:solidFill>
          <a:latin typeface="+mj-lt"/>
          <a:ea typeface="+mj-ea"/>
          <a:cs typeface="+mj-cs"/>
        </a:defRPr>
      </a:lvl1pPr>
      <a:lvl2pPr marL="742950" indent="-28575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FFFFFF"/>
          </a:solidFill>
          <a:latin typeface="Arial" charset="0"/>
          <a:ea typeface="Lucida Sans Unicode" pitchFamily="34" charset="0"/>
          <a:cs typeface="Lucida Sans Unicode" pitchFamily="34" charset="0"/>
        </a:defRPr>
      </a:lvl2pPr>
      <a:lvl3pPr marL="11430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FFFFFF"/>
          </a:solidFill>
          <a:latin typeface="Arial" charset="0"/>
          <a:ea typeface="Lucida Sans Unicode" pitchFamily="34" charset="0"/>
          <a:cs typeface="Lucida Sans Unicode" pitchFamily="34" charset="0"/>
        </a:defRPr>
      </a:lvl3pPr>
      <a:lvl4pPr marL="16002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FFFFFF"/>
          </a:solidFill>
          <a:latin typeface="Arial" charset="0"/>
          <a:ea typeface="Lucida Sans Unicode" pitchFamily="34" charset="0"/>
          <a:cs typeface="Lucida Sans Unicode" pitchFamily="34" charset="0"/>
        </a:defRPr>
      </a:lvl4pPr>
      <a:lvl5pPr marL="20574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FFFFFF"/>
          </a:solidFill>
          <a:latin typeface="Arial" charset="0"/>
          <a:ea typeface="Lucida Sans Unicode" pitchFamily="34" charset="0"/>
          <a:cs typeface="Lucida Sans Unicode" pitchFamily="34" charset="0"/>
        </a:defRPr>
      </a:lvl5pPr>
      <a:lvl6pPr marL="25146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FFFFFF"/>
          </a:solidFill>
          <a:latin typeface="Arial" charset="0"/>
          <a:ea typeface="Lucida Sans Unicode" pitchFamily="34" charset="0"/>
          <a:cs typeface="Lucida Sans Unicode" pitchFamily="34" charset="0"/>
        </a:defRPr>
      </a:lvl6pPr>
      <a:lvl7pPr marL="29718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FFFFFF"/>
          </a:solidFill>
          <a:latin typeface="Arial" charset="0"/>
          <a:ea typeface="Lucida Sans Unicode" pitchFamily="34" charset="0"/>
          <a:cs typeface="Lucida Sans Unicode" pitchFamily="34" charset="0"/>
        </a:defRPr>
      </a:lvl7pPr>
      <a:lvl8pPr marL="34290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FFFFFF"/>
          </a:solidFill>
          <a:latin typeface="Arial" charset="0"/>
          <a:ea typeface="Lucida Sans Unicode" pitchFamily="34" charset="0"/>
          <a:cs typeface="Lucida Sans Unicode" pitchFamily="34" charset="0"/>
        </a:defRPr>
      </a:lvl8pPr>
      <a:lvl9pPr marL="38862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FFFFFF"/>
          </a:solidFill>
          <a:latin typeface="Arial" charset="0"/>
          <a:ea typeface="Lucida Sans Unicode" pitchFamily="34" charset="0"/>
          <a:cs typeface="Lucida Sans Unicode" pitchFamily="34" charset="0"/>
        </a:defRPr>
      </a:lvl9pPr>
    </p:titleStyle>
    <p:bodyStyle>
      <a:lvl1pPr marL="342900" indent="-342900" algn="l" defTabSz="449263" rtl="0" fontAlgn="base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defTabSz="449263" rtl="0" fontAlgn="base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FFFFFF"/>
          </a:solidFill>
          <a:latin typeface="+mn-lt"/>
          <a:ea typeface="+mn-ea"/>
          <a:cs typeface="+mn-cs"/>
        </a:defRPr>
      </a:lvl2pPr>
      <a:lvl3pPr marL="1143000" indent="-228600" algn="l" defTabSz="449263" rtl="0" fontAlgn="base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FFFFFF"/>
          </a:solidFill>
          <a:latin typeface="+mn-lt"/>
          <a:ea typeface="+mn-ea"/>
          <a:cs typeface="+mn-cs"/>
        </a:defRPr>
      </a:lvl3pPr>
      <a:lvl4pPr marL="16002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FFFFFF"/>
          </a:solidFill>
          <a:latin typeface="+mn-lt"/>
          <a:ea typeface="+mn-ea"/>
          <a:cs typeface="+mn-cs"/>
        </a:defRPr>
      </a:lvl4pPr>
      <a:lvl5pPr marL="20574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FFFFFF"/>
          </a:solidFill>
          <a:latin typeface="+mn-lt"/>
          <a:ea typeface="+mn-ea"/>
          <a:cs typeface="+mn-cs"/>
        </a:defRPr>
      </a:lvl5pPr>
      <a:lvl6pPr marL="25146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FFFFFF"/>
          </a:solidFill>
          <a:latin typeface="+mn-lt"/>
          <a:ea typeface="+mn-ea"/>
          <a:cs typeface="+mn-cs"/>
        </a:defRPr>
      </a:lvl6pPr>
      <a:lvl7pPr marL="29718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FFFFFF"/>
          </a:solidFill>
          <a:latin typeface="+mn-lt"/>
          <a:ea typeface="+mn-ea"/>
          <a:cs typeface="+mn-cs"/>
        </a:defRPr>
      </a:lvl7pPr>
      <a:lvl8pPr marL="34290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FFFFFF"/>
          </a:solidFill>
          <a:latin typeface="+mn-lt"/>
          <a:ea typeface="+mn-ea"/>
          <a:cs typeface="+mn-cs"/>
        </a:defRPr>
      </a:lvl8pPr>
      <a:lvl9pPr marL="38862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FFFFFF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7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3850" y="3933825"/>
            <a:ext cx="1841500" cy="1244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411413" y="5300663"/>
            <a:ext cx="1905000" cy="1257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4099" name="WordArt 3"/>
          <p:cNvSpPr>
            <a:spLocks noChangeArrowheads="1" noChangeShapeType="1" noTextEdit="1"/>
          </p:cNvSpPr>
          <p:nvPr/>
        </p:nvSpPr>
        <p:spPr bwMode="auto">
          <a:xfrm>
            <a:off x="1042988" y="836613"/>
            <a:ext cx="7777162" cy="33131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  <a:solidFill>
                  <a:srgbClr val="CC99FF"/>
                </a:solidFill>
                <a:latin typeface="Ampir Deco"/>
              </a:rPr>
              <a:t>День </a:t>
            </a:r>
          </a:p>
          <a:p>
            <a:pPr algn="ctr"/>
            <a:r>
              <a:rPr lang="ru-RU" sz="3600" kern="10"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  <a:solidFill>
                  <a:srgbClr val="CC99FF"/>
                </a:solidFill>
                <a:latin typeface="Ampir Deco"/>
              </a:rPr>
              <a:t>матери</a:t>
            </a: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052513"/>
            <a:ext cx="8713787" cy="5065712"/>
          </a:xfrm>
        </p:spPr>
        <p:txBody>
          <a:bodyPr/>
          <a:lstStyle/>
          <a:p>
            <a:pPr algn="r"/>
            <a:r>
              <a:rPr lang="ru-RU"/>
              <a:t>   Это слово звучит одинаково</a:t>
            </a:r>
            <a:br>
              <a:rPr lang="ru-RU"/>
            </a:br>
            <a:r>
              <a:rPr lang="ru-RU"/>
              <a:t>На различных земных языках</a:t>
            </a:r>
            <a:br>
              <a:rPr lang="ru-RU"/>
            </a:br>
            <a:r>
              <a:rPr lang="ru-RU"/>
              <a:t>Шепчет - мама!– младенец обласканный,</a:t>
            </a:r>
            <a:br>
              <a:rPr lang="ru-RU"/>
            </a:br>
            <a:r>
              <a:rPr lang="ru-RU"/>
              <a:t>Задремав у неё на руках.</a:t>
            </a:r>
            <a:br>
              <a:rPr lang="ru-RU"/>
            </a:br>
            <a:r>
              <a:rPr lang="ru-RU"/>
              <a:t>Первый шаг – и падение первое,</a:t>
            </a:r>
            <a:br>
              <a:rPr lang="ru-RU"/>
            </a:br>
            <a:r>
              <a:rPr lang="ru-RU"/>
              <a:t>И сквозь слёзы он маму зовёт,</a:t>
            </a:r>
            <a:br>
              <a:rPr lang="ru-RU"/>
            </a:br>
            <a:r>
              <a:rPr lang="ru-RU"/>
              <a:t>Мама - это спасение верное,</a:t>
            </a:r>
            <a:br>
              <a:rPr lang="ru-RU"/>
            </a:br>
            <a:r>
              <a:rPr lang="ru-RU"/>
              <a:t>Только мама от боли спасёт.</a:t>
            </a:r>
          </a:p>
        </p:txBody>
      </p:sp>
      <p:pic>
        <p:nvPicPr>
          <p:cNvPr id="28676" name="Picture 4" descr="special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825" y="549275"/>
            <a:ext cx="2141538" cy="26638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3000"/>
                                        <p:tgtEl>
                                          <p:spTgt spid="28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549275"/>
            <a:ext cx="8226425" cy="5757863"/>
          </a:xfrm>
        </p:spPr>
        <p:txBody>
          <a:bodyPr/>
          <a:lstStyle/>
          <a:p>
            <a:pPr algn="ctr"/>
            <a:r>
              <a:rPr lang="ru-RU"/>
              <a:t>У мамы самые добрые и ласковые руки, они все умеют. У мамы самое верное и чуткое сердце – в нем никогда не гаснет любовь, оно ни к чему не останется равнодушным. </a:t>
            </a:r>
          </a:p>
          <a:p>
            <a:endParaRPr lang="ru-RU"/>
          </a:p>
          <a:p>
            <a:pPr algn="ctr"/>
            <a:r>
              <a:rPr lang="ru-RU"/>
              <a:t>И сколько бы ни было тебе лет, тебе всегда нужна мать, её ласка, её взгляд. и чем больше твоя любовь к матери, тем радостнее и светлее жизнь.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08050"/>
            <a:ext cx="8226425" cy="506571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2800"/>
              <a:t>О, как прекрасно это слово – мама!</a:t>
            </a:r>
            <a:br>
              <a:rPr lang="ru-RU" sz="2800"/>
            </a:br>
            <a:r>
              <a:rPr lang="ru-RU" sz="2800"/>
              <a:t>Все на земле от материнских рук.</a:t>
            </a:r>
            <a:br>
              <a:rPr lang="ru-RU" sz="2800"/>
            </a:br>
            <a:r>
              <a:rPr lang="ru-RU" sz="2800"/>
              <a:t>Она нас, непослушных и упрямых,</a:t>
            </a:r>
            <a:br>
              <a:rPr lang="ru-RU" sz="2800"/>
            </a:br>
            <a:r>
              <a:rPr lang="ru-RU" sz="2800"/>
              <a:t>Добру учила – высшей из наук.</a:t>
            </a:r>
          </a:p>
          <a:p>
            <a:pPr>
              <a:lnSpc>
                <a:spcPct val="90000"/>
              </a:lnSpc>
            </a:pPr>
            <a:r>
              <a:rPr lang="ru-RU" sz="2800"/>
              <a:t>Играя первозданной силой</a:t>
            </a:r>
            <a:br>
              <a:rPr lang="ru-RU" sz="2800"/>
            </a:br>
            <a:r>
              <a:rPr lang="ru-RU" sz="2800"/>
              <a:t>Творила мир природа – мать, </a:t>
            </a:r>
            <a:br>
              <a:rPr lang="ru-RU" sz="2800"/>
            </a:br>
            <a:r>
              <a:rPr lang="ru-RU" sz="2800"/>
              <a:t>И, видно, в женщину вложила</a:t>
            </a:r>
            <a:br>
              <a:rPr lang="ru-RU" sz="2800"/>
            </a:br>
            <a:r>
              <a:rPr lang="ru-RU" sz="2800"/>
              <a:t>Всю красоту и благодать!</a:t>
            </a:r>
          </a:p>
          <a:p>
            <a:pPr>
              <a:lnSpc>
                <a:spcPct val="90000"/>
              </a:lnSpc>
            </a:pPr>
            <a:r>
              <a:rPr lang="ru-RU" sz="2800"/>
              <a:t>История молчит упрямо</a:t>
            </a:r>
            <a:br>
              <a:rPr lang="ru-RU" sz="2800"/>
            </a:br>
            <a:r>
              <a:rPr lang="ru-RU" sz="2800"/>
              <a:t>Мы слышим имена мужчин, </a:t>
            </a:r>
            <a:br>
              <a:rPr lang="ru-RU" sz="2800"/>
            </a:br>
            <a:r>
              <a:rPr lang="ru-RU" sz="2800"/>
              <a:t>А женщина осталась мамой, </a:t>
            </a:r>
            <a:br>
              <a:rPr lang="ru-RU" sz="2800"/>
            </a:br>
            <a:r>
              <a:rPr lang="ru-RU" sz="2800"/>
              <a:t>И мы ее за это чтим!</a:t>
            </a:r>
          </a:p>
        </p:txBody>
      </p:sp>
      <p:pic>
        <p:nvPicPr>
          <p:cNvPr id="30723" name="Picture 3" descr="03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43663" y="2492375"/>
            <a:ext cx="2319337" cy="331311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3000"/>
                                        <p:tgtEl>
                                          <p:spTgt spid="30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1052513"/>
            <a:ext cx="8226425" cy="4994275"/>
          </a:xfrm>
        </p:spPr>
        <p:txBody>
          <a:bodyPr/>
          <a:lstStyle/>
          <a:p>
            <a:pPr algn="ctr"/>
            <a:r>
              <a:rPr lang="ru-RU"/>
              <a:t>Любовь к матери заложена в нас самой природой. Это чувство живет в человеке до конца его дней. </a:t>
            </a:r>
          </a:p>
          <a:p>
            <a:pPr algn="ctr"/>
            <a:endParaRPr lang="ru-RU"/>
          </a:p>
          <a:p>
            <a:pPr algn="ctr"/>
            <a:r>
              <a:rPr lang="ru-RU"/>
              <a:t>Максим Горький писал: «Без солнца не цветут цветы, без любви нет счастья, без женщины нет любви, без матери нет ни поэта, ни героя».</a:t>
            </a:r>
          </a:p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333375"/>
            <a:ext cx="8226425" cy="5713413"/>
          </a:xfrm>
        </p:spPr>
        <p:txBody>
          <a:bodyPr/>
          <a:lstStyle/>
          <a:p>
            <a:pPr algn="ctr"/>
            <a:r>
              <a:rPr lang="ru-RU"/>
              <a:t>Материнская любовь построена на песке, который может размывать первый бурный поток первых трудностей. Но сердце матери всепонимающее и все прощающее!</a:t>
            </a:r>
          </a:p>
          <a:p>
            <a:pPr algn="ctr"/>
            <a:endParaRPr lang="ru-RU"/>
          </a:p>
          <a:p>
            <a:pPr algn="ctr"/>
            <a:r>
              <a:rPr lang="ru-RU"/>
              <a:t>Учиться любви нам суждено всю жизнь, изо дня в день. Так у кого же учиться, как не у родной матери. Разве кто-то подарит вам еще такую искреннюю и жертвенную любовь?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333375"/>
            <a:ext cx="5689600" cy="6119813"/>
          </a:xfrm>
        </p:spPr>
        <p:txBody>
          <a:bodyPr/>
          <a:lstStyle/>
          <a:p>
            <a:pPr algn="ctr">
              <a:lnSpc>
                <a:spcPct val="80000"/>
              </a:lnSpc>
            </a:pPr>
            <a:r>
              <a:rPr lang="ru-RU" sz="2000"/>
              <a:t>Мы по дороге жизни шагаем</a:t>
            </a:r>
          </a:p>
          <a:p>
            <a:pPr algn="ctr">
              <a:lnSpc>
                <a:spcPct val="80000"/>
              </a:lnSpc>
            </a:pPr>
            <a:r>
              <a:rPr lang="ru-RU" sz="2000"/>
              <a:t>Мы счастье идем созидать</a:t>
            </a:r>
          </a:p>
          <a:p>
            <a:pPr algn="ctr">
              <a:lnSpc>
                <a:spcPct val="80000"/>
              </a:lnSpc>
            </a:pPr>
            <a:r>
              <a:rPr lang="ru-RU" sz="2000"/>
              <a:t>И слова милей мы не знаем,</a:t>
            </a:r>
          </a:p>
          <a:p>
            <a:pPr algn="ctr">
              <a:lnSpc>
                <a:spcPct val="80000"/>
              </a:lnSpc>
            </a:pPr>
            <a:r>
              <a:rPr lang="ru-RU" sz="2000"/>
              <a:t>Чем слово чудесная мать.</a:t>
            </a:r>
          </a:p>
          <a:p>
            <a:pPr algn="ctr">
              <a:lnSpc>
                <a:spcPct val="80000"/>
              </a:lnSpc>
            </a:pPr>
            <a:r>
              <a:rPr lang="ru-RU" sz="2000"/>
              <a:t>Оно утешает нас в горе, </a:t>
            </a:r>
          </a:p>
          <a:p>
            <a:pPr algn="ctr">
              <a:lnSpc>
                <a:spcPct val="80000"/>
              </a:lnSpc>
            </a:pPr>
            <a:r>
              <a:rPr lang="ru-RU" sz="2000"/>
              <a:t>Как солнца улыбка оно,</a:t>
            </a:r>
          </a:p>
          <a:p>
            <a:pPr algn="ctr">
              <a:lnSpc>
                <a:spcPct val="80000"/>
              </a:lnSpc>
            </a:pPr>
            <a:r>
              <a:rPr lang="ru-RU" sz="2000"/>
              <a:t>Как светлая книга, с которой, </a:t>
            </a:r>
          </a:p>
          <a:p>
            <a:pPr algn="ctr">
              <a:lnSpc>
                <a:spcPct val="80000"/>
              </a:lnSpc>
            </a:pPr>
            <a:r>
              <a:rPr lang="ru-RU" sz="2000"/>
              <a:t>Нам вечно дружить суждено.</a:t>
            </a:r>
          </a:p>
          <a:p>
            <a:pPr algn="ctr">
              <a:lnSpc>
                <a:spcPct val="80000"/>
              </a:lnSpc>
            </a:pPr>
            <a:r>
              <a:rPr lang="ru-RU" sz="2000"/>
              <a:t>В сердцах оно снова и снова,</a:t>
            </a:r>
          </a:p>
          <a:p>
            <a:pPr algn="ctr">
              <a:lnSpc>
                <a:spcPct val="80000"/>
              </a:lnSpc>
            </a:pPr>
            <a:r>
              <a:rPr lang="ru-RU" sz="2000"/>
              <a:t>Цветет, словно утренний сад,</a:t>
            </a:r>
          </a:p>
          <a:p>
            <a:pPr algn="ctr">
              <a:lnSpc>
                <a:spcPct val="80000"/>
              </a:lnSpc>
            </a:pPr>
            <a:r>
              <a:rPr lang="ru-RU" sz="2000"/>
              <a:t>И шепчет спросонок то слово</a:t>
            </a:r>
          </a:p>
          <a:p>
            <a:pPr algn="ctr">
              <a:lnSpc>
                <a:spcPct val="80000"/>
              </a:lnSpc>
            </a:pPr>
            <a:r>
              <a:rPr lang="ru-RU" sz="2000"/>
              <a:t>Уставший в походе солдат.</a:t>
            </a:r>
          </a:p>
          <a:p>
            <a:pPr algn="ctr">
              <a:lnSpc>
                <a:spcPct val="80000"/>
              </a:lnSpc>
            </a:pPr>
            <a:r>
              <a:rPr lang="ru-RU" sz="2000"/>
              <a:t>С кем легче дышать нам на свете,</a:t>
            </a:r>
          </a:p>
          <a:p>
            <a:pPr algn="ctr">
              <a:lnSpc>
                <a:spcPct val="80000"/>
              </a:lnSpc>
            </a:pPr>
            <a:r>
              <a:rPr lang="ru-RU" sz="2000"/>
              <a:t>Ведь матерью в нашем краю,</a:t>
            </a:r>
          </a:p>
          <a:p>
            <a:pPr algn="ctr">
              <a:lnSpc>
                <a:spcPct val="80000"/>
              </a:lnSpc>
            </a:pPr>
            <a:r>
              <a:rPr lang="ru-RU" sz="2000"/>
              <a:t>И деды седые, и дети</a:t>
            </a:r>
          </a:p>
          <a:p>
            <a:pPr algn="ctr">
              <a:lnSpc>
                <a:spcPct val="80000"/>
              </a:lnSpc>
            </a:pPr>
            <a:r>
              <a:rPr lang="ru-RU" sz="2000"/>
              <a:t>Назвали отчизну свою.</a:t>
            </a:r>
          </a:p>
        </p:txBody>
      </p:sp>
      <p:pic>
        <p:nvPicPr>
          <p:cNvPr id="32771" name="Picture 3" descr="thankyou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08625" y="333375"/>
            <a:ext cx="2398713" cy="32416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3000"/>
                                        <p:tgtEl>
                                          <p:spTgt spid="32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549275"/>
            <a:ext cx="8226425" cy="6116638"/>
          </a:xfrm>
        </p:spPr>
        <p:txBody>
          <a:bodyPr/>
          <a:lstStyle/>
          <a:p>
            <a:pPr algn="ctr">
              <a:lnSpc>
                <a:spcPct val="90000"/>
              </a:lnSpc>
            </a:pPr>
            <a:r>
              <a:rPr lang="ru-RU"/>
              <a:t>Мы гордимся нашими мамами, радуемся их профессиональным достижениям. Но гораздо больше – тому, что они вкусно готовят, создают уют в доме, согревают всех своими заботами и любовь. </a:t>
            </a:r>
          </a:p>
          <a:p>
            <a:pPr algn="ctr">
              <a:lnSpc>
                <a:spcPct val="90000"/>
              </a:lnSpc>
            </a:pPr>
            <a:endParaRPr lang="ru-RU"/>
          </a:p>
          <a:p>
            <a:pPr algn="ctr">
              <a:lnSpc>
                <a:spcPct val="90000"/>
              </a:lnSpc>
            </a:pPr>
            <a:endParaRPr lang="ru-RU"/>
          </a:p>
          <a:p>
            <a:pPr algn="ctr">
              <a:lnSpc>
                <a:spcPct val="90000"/>
              </a:lnSpc>
            </a:pPr>
            <a:r>
              <a:rPr lang="ru-RU"/>
              <a:t>Ведь самое главное в жизни каждого человека – это его семья, которая дает ему опору на всю жизнь, а главная в семье, конечно, мама.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260350"/>
            <a:ext cx="8226425" cy="6405563"/>
          </a:xfrm>
        </p:spPr>
        <p:txBody>
          <a:bodyPr/>
          <a:lstStyle/>
          <a:p>
            <a:pPr algn="r">
              <a:lnSpc>
                <a:spcPct val="80000"/>
              </a:lnSpc>
            </a:pPr>
            <a:r>
              <a:rPr lang="ru-RU" sz="2000"/>
              <a:t>С широко раскрытыми глазами,</a:t>
            </a:r>
          </a:p>
          <a:p>
            <a:pPr algn="r">
              <a:lnSpc>
                <a:spcPct val="80000"/>
              </a:lnSpc>
            </a:pPr>
            <a:r>
              <a:rPr lang="ru-RU" sz="2000"/>
              <a:t>Сладкий сон, стараясь превозмочь,</a:t>
            </a:r>
          </a:p>
          <a:p>
            <a:pPr algn="r">
              <a:lnSpc>
                <a:spcPct val="80000"/>
              </a:lnSpc>
            </a:pPr>
            <a:r>
              <a:rPr lang="ru-RU" sz="2000"/>
              <a:t>Я лежу и думаю о маме,</a:t>
            </a:r>
          </a:p>
          <a:p>
            <a:pPr algn="r">
              <a:lnSpc>
                <a:spcPct val="80000"/>
              </a:lnSpc>
            </a:pPr>
            <a:r>
              <a:rPr lang="ru-RU" sz="2000"/>
              <a:t>Нет ее, она дежурит в ночь…</a:t>
            </a:r>
          </a:p>
          <a:p>
            <a:pPr algn="r">
              <a:lnSpc>
                <a:spcPct val="80000"/>
              </a:lnSpc>
            </a:pPr>
            <a:r>
              <a:rPr lang="ru-RU" sz="2000"/>
              <a:t>Мамочка, любимая, родная!</a:t>
            </a:r>
          </a:p>
          <a:p>
            <a:pPr algn="r">
              <a:lnSpc>
                <a:spcPct val="80000"/>
              </a:lnSpc>
            </a:pPr>
            <a:r>
              <a:rPr lang="ru-RU" sz="2000"/>
              <a:t>Предо мной твой образ дорогой,</a:t>
            </a:r>
          </a:p>
          <a:p>
            <a:pPr algn="r">
              <a:lnSpc>
                <a:spcPct val="80000"/>
              </a:lnSpc>
            </a:pPr>
            <a:r>
              <a:rPr lang="ru-RU" sz="2000"/>
              <a:t>Я тебя веселой вспоминаю,</a:t>
            </a:r>
          </a:p>
          <a:p>
            <a:pPr algn="r">
              <a:lnSpc>
                <a:spcPct val="80000"/>
              </a:lnSpc>
            </a:pPr>
            <a:r>
              <a:rPr lang="ru-RU" sz="2000"/>
              <a:t>Молодой, красивой и простой.</a:t>
            </a:r>
          </a:p>
          <a:p>
            <a:pPr algn="r">
              <a:lnSpc>
                <a:spcPct val="80000"/>
              </a:lnSpc>
            </a:pPr>
            <a:r>
              <a:rPr lang="ru-RU" sz="2000"/>
              <a:t>Ты уже немного поседела,</a:t>
            </a:r>
          </a:p>
          <a:p>
            <a:pPr algn="r">
              <a:lnSpc>
                <a:spcPct val="80000"/>
              </a:lnSpc>
            </a:pPr>
            <a:r>
              <a:rPr lang="ru-RU" sz="2000"/>
              <a:t>Но глаза по-прежнему блестят,</a:t>
            </a:r>
          </a:p>
          <a:p>
            <a:pPr algn="r">
              <a:lnSpc>
                <a:spcPct val="80000"/>
              </a:lnSpc>
            </a:pPr>
            <a:r>
              <a:rPr lang="ru-RU" sz="2000"/>
              <a:t>Ты берешься за любое дело -</a:t>
            </a:r>
          </a:p>
          <a:p>
            <a:pPr algn="r">
              <a:lnSpc>
                <a:spcPct val="80000"/>
              </a:lnSpc>
            </a:pPr>
            <a:r>
              <a:rPr lang="ru-RU" sz="2000"/>
              <a:t>Молодо, как много лет назад.</a:t>
            </a:r>
          </a:p>
          <a:p>
            <a:pPr algn="r">
              <a:lnSpc>
                <a:spcPct val="80000"/>
              </a:lnSpc>
            </a:pPr>
            <a:r>
              <a:rPr lang="ru-RU" sz="2000"/>
              <a:t>Люблю тебя, мама, за что, я не знаю,</a:t>
            </a:r>
          </a:p>
          <a:p>
            <a:pPr algn="r">
              <a:lnSpc>
                <a:spcPct val="80000"/>
              </a:lnSpc>
            </a:pPr>
            <a:r>
              <a:rPr lang="ru-RU" sz="2000"/>
              <a:t>Наверно за то, что живу и мечтаю,</a:t>
            </a:r>
          </a:p>
          <a:p>
            <a:pPr algn="r">
              <a:lnSpc>
                <a:spcPct val="80000"/>
              </a:lnSpc>
            </a:pPr>
            <a:r>
              <a:rPr lang="ru-RU" sz="2000"/>
              <a:t>И радуюсь солнцу и светлому дню.</a:t>
            </a:r>
          </a:p>
          <a:p>
            <a:pPr algn="r">
              <a:lnSpc>
                <a:spcPct val="80000"/>
              </a:lnSpc>
            </a:pPr>
            <a:r>
              <a:rPr lang="ru-RU" sz="2000"/>
              <a:t>За что, тебя я, родная, люблю?</a:t>
            </a:r>
          </a:p>
          <a:p>
            <a:pPr algn="r">
              <a:lnSpc>
                <a:spcPct val="80000"/>
              </a:lnSpc>
            </a:pPr>
            <a:r>
              <a:rPr lang="ru-RU" sz="2000"/>
              <a:t>За небо, за ветер, за воздух вокруг,</a:t>
            </a:r>
          </a:p>
          <a:p>
            <a:pPr algn="r">
              <a:lnSpc>
                <a:spcPct val="80000"/>
              </a:lnSpc>
            </a:pPr>
            <a:r>
              <a:rPr lang="ru-RU" sz="2000"/>
              <a:t>Люблю тебя, мама. Ты - лучший мой друг! </a:t>
            </a:r>
          </a:p>
        </p:txBody>
      </p:sp>
      <p:pic>
        <p:nvPicPr>
          <p:cNvPr id="34819" name="Picture 3" descr="memorie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7088" y="1268413"/>
            <a:ext cx="2663825" cy="36004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348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692150"/>
            <a:ext cx="8226425" cy="5973763"/>
          </a:xfrm>
        </p:spPr>
        <p:txBody>
          <a:bodyPr/>
          <a:lstStyle/>
          <a:p>
            <a:pPr algn="ctr">
              <a:lnSpc>
                <a:spcPct val="80000"/>
              </a:lnSpc>
            </a:pPr>
            <a:r>
              <a:rPr lang="ru-RU" sz="2800"/>
              <a:t>Мама - не только не досыпает ночами, волнуется и заботиться, чтобы ребёнок был здоров, счастлив. Мама – это окно в большой мир! Она помогает ребёнку понять красоту мира. Мама с нами всю жизнь!</a:t>
            </a:r>
          </a:p>
          <a:p>
            <a:pPr algn="ctr">
              <a:lnSpc>
                <a:spcPct val="80000"/>
              </a:lnSpc>
            </a:pPr>
            <a:endParaRPr lang="ru-RU" sz="2800"/>
          </a:p>
          <a:p>
            <a:pPr algn="ctr">
              <a:lnSpc>
                <a:spcPct val="80000"/>
              </a:lnSpc>
            </a:pPr>
            <a:r>
              <a:rPr lang="ru-RU" sz="2800"/>
              <a:t>Мать и ребенка связывают чувства, сильнее которых нет и не может быть ничего на свете. И хотя со временем проявления взаимной привязанности уже не так заметны, глубинная связь не прекращается.   Она просто не может исчезнуть, где бы мы ни были, далеко или близко...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50825" y="260350"/>
            <a:ext cx="2459038" cy="5065713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1600"/>
              <a:t>Не обижайте матерей,</a:t>
            </a:r>
          </a:p>
          <a:p>
            <a:pPr>
              <a:lnSpc>
                <a:spcPct val="80000"/>
              </a:lnSpc>
            </a:pPr>
            <a:r>
              <a:rPr lang="ru-RU" sz="1600"/>
              <a:t>На матерей</a:t>
            </a:r>
          </a:p>
          <a:p>
            <a:pPr>
              <a:lnSpc>
                <a:spcPct val="80000"/>
              </a:lnSpc>
            </a:pPr>
            <a:r>
              <a:rPr lang="ru-RU" sz="1600"/>
              <a:t>не обижайтесь.</a:t>
            </a:r>
          </a:p>
          <a:p>
            <a:pPr>
              <a:lnSpc>
                <a:spcPct val="80000"/>
              </a:lnSpc>
            </a:pPr>
            <a:r>
              <a:rPr lang="ru-RU" sz="1600"/>
              <a:t>Перед разлукой</a:t>
            </a:r>
          </a:p>
          <a:p>
            <a:pPr>
              <a:lnSpc>
                <a:spcPct val="80000"/>
              </a:lnSpc>
            </a:pPr>
            <a:r>
              <a:rPr lang="ru-RU" sz="1600"/>
              <a:t>у дверей</a:t>
            </a:r>
          </a:p>
          <a:p>
            <a:pPr>
              <a:lnSpc>
                <a:spcPct val="80000"/>
              </a:lnSpc>
            </a:pPr>
            <a:r>
              <a:rPr lang="ru-RU" sz="1600"/>
              <a:t>Нежнее с ними</a:t>
            </a:r>
          </a:p>
          <a:p>
            <a:pPr>
              <a:lnSpc>
                <a:spcPct val="80000"/>
              </a:lnSpc>
            </a:pPr>
            <a:r>
              <a:rPr lang="ru-RU" sz="1600"/>
              <a:t>попрощайтесь.</a:t>
            </a:r>
          </a:p>
          <a:p>
            <a:pPr>
              <a:lnSpc>
                <a:spcPct val="80000"/>
              </a:lnSpc>
            </a:pPr>
            <a:r>
              <a:rPr lang="ru-RU" sz="1600"/>
              <a:t>И уходить за поворот </a:t>
            </a:r>
          </a:p>
          <a:p>
            <a:pPr>
              <a:lnSpc>
                <a:spcPct val="80000"/>
              </a:lnSpc>
            </a:pPr>
            <a:r>
              <a:rPr lang="ru-RU" sz="1600"/>
              <a:t>Вы не спешите,</a:t>
            </a:r>
          </a:p>
          <a:p>
            <a:pPr>
              <a:lnSpc>
                <a:spcPct val="80000"/>
              </a:lnSpc>
            </a:pPr>
            <a:r>
              <a:rPr lang="ru-RU" sz="1600"/>
              <a:t>не спешите</a:t>
            </a:r>
          </a:p>
          <a:p>
            <a:pPr>
              <a:lnSpc>
                <a:spcPct val="80000"/>
              </a:lnSpc>
            </a:pPr>
            <a:r>
              <a:rPr lang="ru-RU" sz="1600"/>
              <a:t>И ей, стоящей у ворот,</a:t>
            </a:r>
          </a:p>
          <a:p>
            <a:pPr>
              <a:lnSpc>
                <a:spcPct val="80000"/>
              </a:lnSpc>
            </a:pPr>
            <a:r>
              <a:rPr lang="ru-RU" sz="1600"/>
              <a:t>Как можно дольше </a:t>
            </a:r>
          </a:p>
          <a:p>
            <a:pPr>
              <a:lnSpc>
                <a:spcPct val="80000"/>
              </a:lnSpc>
            </a:pPr>
            <a:r>
              <a:rPr lang="ru-RU" sz="1600"/>
              <a:t>помашите.</a:t>
            </a:r>
          </a:p>
        </p:txBody>
      </p:sp>
      <p:sp>
        <p:nvSpPr>
          <p:cNvPr id="36867" name="Rectangle 3"/>
          <p:cNvSpPr>
            <a:spLocks noChangeArrowheads="1"/>
          </p:cNvSpPr>
          <p:nvPr/>
        </p:nvSpPr>
        <p:spPr bwMode="auto">
          <a:xfrm>
            <a:off x="3059113" y="260350"/>
            <a:ext cx="2665412" cy="50657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342900" indent="-342900">
              <a:lnSpc>
                <a:spcPct val="80000"/>
              </a:lnSpc>
              <a:spcBef>
                <a:spcPts val="800"/>
              </a:spcBef>
            </a:pPr>
            <a:r>
              <a:rPr lang="ru-RU" sz="1600">
                <a:solidFill>
                  <a:srgbClr val="FFFFFF"/>
                </a:solidFill>
              </a:rPr>
              <a:t>Вздыхают матери</a:t>
            </a:r>
          </a:p>
          <a:p>
            <a:pPr marL="342900" indent="-342900">
              <a:lnSpc>
                <a:spcPct val="80000"/>
              </a:lnSpc>
              <a:spcBef>
                <a:spcPts val="800"/>
              </a:spcBef>
            </a:pPr>
            <a:r>
              <a:rPr lang="ru-RU" sz="1600">
                <a:solidFill>
                  <a:srgbClr val="FFFFFF"/>
                </a:solidFill>
              </a:rPr>
              <a:t>в тиши,</a:t>
            </a:r>
          </a:p>
          <a:p>
            <a:pPr marL="342900" indent="-342900">
              <a:lnSpc>
                <a:spcPct val="80000"/>
              </a:lnSpc>
              <a:spcBef>
                <a:spcPts val="800"/>
              </a:spcBef>
            </a:pPr>
            <a:r>
              <a:rPr lang="ru-RU" sz="1600">
                <a:solidFill>
                  <a:srgbClr val="FFFFFF"/>
                </a:solidFill>
              </a:rPr>
              <a:t>В тиши ночей, в тиши</a:t>
            </a:r>
          </a:p>
          <a:p>
            <a:pPr marL="342900" indent="-342900">
              <a:lnSpc>
                <a:spcPct val="80000"/>
              </a:lnSpc>
              <a:spcBef>
                <a:spcPts val="800"/>
              </a:spcBef>
            </a:pPr>
            <a:r>
              <a:rPr lang="ru-RU" sz="1600">
                <a:solidFill>
                  <a:srgbClr val="FFFFFF"/>
                </a:solidFill>
              </a:rPr>
              <a:t>тревожной.</a:t>
            </a:r>
          </a:p>
          <a:p>
            <a:pPr marL="342900" indent="-342900">
              <a:lnSpc>
                <a:spcPct val="80000"/>
              </a:lnSpc>
              <a:spcBef>
                <a:spcPts val="800"/>
              </a:spcBef>
            </a:pPr>
            <a:r>
              <a:rPr lang="ru-RU" sz="1600">
                <a:solidFill>
                  <a:srgbClr val="FFFFFF"/>
                </a:solidFill>
              </a:rPr>
              <a:t>Для них мы вечно</a:t>
            </a:r>
          </a:p>
          <a:p>
            <a:pPr marL="342900" indent="-342900">
              <a:lnSpc>
                <a:spcPct val="80000"/>
              </a:lnSpc>
              <a:spcBef>
                <a:spcPts val="800"/>
              </a:spcBef>
            </a:pPr>
            <a:r>
              <a:rPr lang="ru-RU" sz="1600">
                <a:solidFill>
                  <a:srgbClr val="FFFFFF"/>
                </a:solidFill>
              </a:rPr>
              <a:t>малыши,</a:t>
            </a:r>
          </a:p>
          <a:p>
            <a:pPr marL="342900" indent="-342900">
              <a:lnSpc>
                <a:spcPct val="80000"/>
              </a:lnSpc>
              <a:spcBef>
                <a:spcPts val="800"/>
              </a:spcBef>
            </a:pPr>
            <a:r>
              <a:rPr lang="ru-RU" sz="1600">
                <a:solidFill>
                  <a:srgbClr val="FFFFFF"/>
                </a:solidFill>
              </a:rPr>
              <a:t>И с этим спорить невозможно.</a:t>
            </a:r>
          </a:p>
          <a:p>
            <a:pPr marL="342900" indent="-342900">
              <a:lnSpc>
                <a:spcPct val="80000"/>
              </a:lnSpc>
              <a:spcBef>
                <a:spcPts val="800"/>
              </a:spcBef>
            </a:pPr>
            <a:r>
              <a:rPr lang="ru-RU" sz="1600">
                <a:solidFill>
                  <a:srgbClr val="FFFFFF"/>
                </a:solidFill>
              </a:rPr>
              <a:t>Так будьте чуточку</a:t>
            </a:r>
          </a:p>
          <a:p>
            <a:pPr marL="342900" indent="-342900">
              <a:lnSpc>
                <a:spcPct val="80000"/>
              </a:lnSpc>
              <a:spcBef>
                <a:spcPts val="800"/>
              </a:spcBef>
            </a:pPr>
            <a:r>
              <a:rPr lang="ru-RU" sz="1600">
                <a:solidFill>
                  <a:srgbClr val="FFFFFF"/>
                </a:solidFill>
              </a:rPr>
              <a:t>добрей,</a:t>
            </a:r>
          </a:p>
          <a:p>
            <a:pPr marL="342900" indent="-342900">
              <a:lnSpc>
                <a:spcPct val="80000"/>
              </a:lnSpc>
              <a:spcBef>
                <a:spcPts val="800"/>
              </a:spcBef>
            </a:pPr>
            <a:r>
              <a:rPr lang="ru-RU" sz="1600">
                <a:solidFill>
                  <a:srgbClr val="FFFFFF"/>
                </a:solidFill>
              </a:rPr>
              <a:t>Опекой их</a:t>
            </a:r>
          </a:p>
          <a:p>
            <a:pPr marL="342900" indent="-342900">
              <a:lnSpc>
                <a:spcPct val="80000"/>
              </a:lnSpc>
              <a:spcBef>
                <a:spcPts val="800"/>
              </a:spcBef>
            </a:pPr>
            <a:r>
              <a:rPr lang="ru-RU" sz="1600">
                <a:solidFill>
                  <a:srgbClr val="FFFFFF"/>
                </a:solidFill>
              </a:rPr>
              <a:t>не раздражайтесь,</a:t>
            </a:r>
          </a:p>
          <a:p>
            <a:pPr marL="342900" indent="-342900">
              <a:lnSpc>
                <a:spcPct val="80000"/>
              </a:lnSpc>
              <a:spcBef>
                <a:spcPts val="800"/>
              </a:spcBef>
            </a:pPr>
            <a:r>
              <a:rPr lang="ru-RU" sz="1600">
                <a:solidFill>
                  <a:srgbClr val="FFFFFF"/>
                </a:solidFill>
              </a:rPr>
              <a:t>Не обижайте матерей,</a:t>
            </a:r>
          </a:p>
          <a:p>
            <a:pPr marL="342900" indent="-342900">
              <a:lnSpc>
                <a:spcPct val="80000"/>
              </a:lnSpc>
              <a:spcBef>
                <a:spcPts val="800"/>
              </a:spcBef>
            </a:pPr>
            <a:r>
              <a:rPr lang="ru-RU" sz="1600">
                <a:solidFill>
                  <a:srgbClr val="FFFFFF"/>
                </a:solidFill>
              </a:rPr>
              <a:t>На матерей </a:t>
            </a:r>
          </a:p>
          <a:p>
            <a:pPr marL="342900" indent="-342900">
              <a:lnSpc>
                <a:spcPct val="80000"/>
              </a:lnSpc>
              <a:spcBef>
                <a:spcPts val="800"/>
              </a:spcBef>
            </a:pPr>
            <a:r>
              <a:rPr lang="ru-RU" sz="1600">
                <a:solidFill>
                  <a:srgbClr val="FFFFFF"/>
                </a:solidFill>
              </a:rPr>
              <a:t>не обижайтесь.</a:t>
            </a:r>
          </a:p>
        </p:txBody>
      </p:sp>
      <p:sp>
        <p:nvSpPr>
          <p:cNvPr id="36868" name="Rectangle 4"/>
          <p:cNvSpPr>
            <a:spLocks noChangeArrowheads="1"/>
          </p:cNvSpPr>
          <p:nvPr/>
        </p:nvSpPr>
        <p:spPr bwMode="auto">
          <a:xfrm>
            <a:off x="5867400" y="2420938"/>
            <a:ext cx="2881313" cy="2736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342900" indent="-342900">
              <a:lnSpc>
                <a:spcPct val="80000"/>
              </a:lnSpc>
              <a:spcBef>
                <a:spcPts val="800"/>
              </a:spcBef>
            </a:pPr>
            <a:r>
              <a:rPr lang="ru-RU" sz="1600">
                <a:solidFill>
                  <a:srgbClr val="FFFFFF"/>
                </a:solidFill>
              </a:rPr>
              <a:t>Они страдают от разлук,</a:t>
            </a:r>
          </a:p>
          <a:p>
            <a:pPr marL="342900" indent="-342900">
              <a:lnSpc>
                <a:spcPct val="80000"/>
              </a:lnSpc>
              <a:spcBef>
                <a:spcPts val="800"/>
              </a:spcBef>
            </a:pPr>
            <a:r>
              <a:rPr lang="ru-RU" sz="1600">
                <a:solidFill>
                  <a:srgbClr val="FFFFFF"/>
                </a:solidFill>
              </a:rPr>
              <a:t>И нам в дороге</a:t>
            </a:r>
          </a:p>
          <a:p>
            <a:pPr marL="342900" indent="-342900">
              <a:lnSpc>
                <a:spcPct val="80000"/>
              </a:lnSpc>
              <a:spcBef>
                <a:spcPts val="800"/>
              </a:spcBef>
            </a:pPr>
            <a:r>
              <a:rPr lang="ru-RU" sz="1600">
                <a:solidFill>
                  <a:srgbClr val="FFFFFF"/>
                </a:solidFill>
              </a:rPr>
              <a:t>беспредельной</a:t>
            </a:r>
          </a:p>
          <a:p>
            <a:pPr marL="342900" indent="-342900">
              <a:lnSpc>
                <a:spcPct val="80000"/>
              </a:lnSpc>
              <a:spcBef>
                <a:spcPts val="800"/>
              </a:spcBef>
            </a:pPr>
            <a:r>
              <a:rPr lang="ru-RU" sz="1600">
                <a:solidFill>
                  <a:srgbClr val="FFFFFF"/>
                </a:solidFill>
              </a:rPr>
              <a:t>Без материнских добрых рук – </a:t>
            </a:r>
          </a:p>
          <a:p>
            <a:pPr marL="342900" indent="-342900">
              <a:lnSpc>
                <a:spcPct val="80000"/>
              </a:lnSpc>
              <a:spcBef>
                <a:spcPts val="800"/>
              </a:spcBef>
            </a:pPr>
            <a:r>
              <a:rPr lang="ru-RU" sz="1600">
                <a:solidFill>
                  <a:srgbClr val="FFFFFF"/>
                </a:solidFill>
              </a:rPr>
              <a:t>Как малышам</a:t>
            </a:r>
          </a:p>
          <a:p>
            <a:pPr marL="342900" indent="-342900">
              <a:lnSpc>
                <a:spcPct val="80000"/>
              </a:lnSpc>
              <a:spcBef>
                <a:spcPts val="800"/>
              </a:spcBef>
            </a:pPr>
            <a:r>
              <a:rPr lang="ru-RU" sz="1600">
                <a:solidFill>
                  <a:srgbClr val="FFFFFF"/>
                </a:solidFill>
              </a:rPr>
              <a:t>без колыбельной.</a:t>
            </a:r>
          </a:p>
          <a:p>
            <a:pPr marL="342900" indent="-342900">
              <a:lnSpc>
                <a:spcPct val="80000"/>
              </a:lnSpc>
              <a:spcBef>
                <a:spcPts val="800"/>
              </a:spcBef>
            </a:pPr>
            <a:r>
              <a:rPr lang="ru-RU" sz="1600">
                <a:solidFill>
                  <a:srgbClr val="FFFFFF"/>
                </a:solidFill>
              </a:rPr>
              <a:t>Пишите письма </a:t>
            </a:r>
          </a:p>
          <a:p>
            <a:pPr marL="342900" indent="-342900">
              <a:lnSpc>
                <a:spcPct val="80000"/>
              </a:lnSpc>
              <a:spcBef>
                <a:spcPts val="800"/>
              </a:spcBef>
            </a:pPr>
            <a:r>
              <a:rPr lang="ru-RU" sz="1600">
                <a:solidFill>
                  <a:srgbClr val="FFFFFF"/>
                </a:solidFill>
              </a:rPr>
              <a:t>им скорей</a:t>
            </a:r>
          </a:p>
          <a:p>
            <a:pPr marL="342900" indent="-342900">
              <a:lnSpc>
                <a:spcPct val="80000"/>
              </a:lnSpc>
              <a:spcBef>
                <a:spcPts val="800"/>
              </a:spcBef>
            </a:pPr>
            <a:r>
              <a:rPr lang="ru-RU" sz="1600">
                <a:solidFill>
                  <a:srgbClr val="FFFFFF"/>
                </a:solidFill>
              </a:rPr>
              <a:t>И слов высоких</a:t>
            </a:r>
          </a:p>
          <a:p>
            <a:pPr marL="342900" indent="-342900">
              <a:lnSpc>
                <a:spcPct val="80000"/>
              </a:lnSpc>
              <a:spcBef>
                <a:spcPts val="800"/>
              </a:spcBef>
            </a:pPr>
            <a:r>
              <a:rPr lang="ru-RU" sz="1600">
                <a:solidFill>
                  <a:srgbClr val="FFFFFF"/>
                </a:solidFill>
              </a:rPr>
              <a:t>не стесняйтесь,</a:t>
            </a:r>
          </a:p>
          <a:p>
            <a:pPr marL="342900" indent="-342900">
              <a:lnSpc>
                <a:spcPct val="80000"/>
              </a:lnSpc>
              <a:spcBef>
                <a:spcPts val="800"/>
              </a:spcBef>
            </a:pPr>
            <a:r>
              <a:rPr lang="ru-RU" sz="1600">
                <a:solidFill>
                  <a:srgbClr val="FFFFFF"/>
                </a:solidFill>
              </a:rPr>
              <a:t>Не обижайте матерей,</a:t>
            </a:r>
          </a:p>
          <a:p>
            <a:pPr marL="342900" indent="-342900">
              <a:lnSpc>
                <a:spcPct val="80000"/>
              </a:lnSpc>
              <a:spcBef>
                <a:spcPts val="800"/>
              </a:spcBef>
            </a:pPr>
            <a:r>
              <a:rPr lang="ru-RU" sz="1600">
                <a:solidFill>
                  <a:srgbClr val="FFFFFF"/>
                </a:solidFill>
              </a:rPr>
              <a:t>На матерей </a:t>
            </a:r>
          </a:p>
          <a:p>
            <a:pPr marL="342900" indent="-342900">
              <a:lnSpc>
                <a:spcPct val="80000"/>
              </a:lnSpc>
              <a:spcBef>
                <a:spcPts val="800"/>
              </a:spcBef>
            </a:pPr>
            <a:r>
              <a:rPr lang="ru-RU" sz="1600">
                <a:solidFill>
                  <a:srgbClr val="FFFFFF"/>
                </a:solidFill>
              </a:rPr>
              <a:t>не обижайтесь.</a:t>
            </a:r>
          </a:p>
        </p:txBody>
      </p:sp>
      <p:pic>
        <p:nvPicPr>
          <p:cNvPr id="36869" name="Picture 5" descr="momshand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825" y="4221163"/>
            <a:ext cx="2663825" cy="20875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68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68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686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6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323850" y="1484313"/>
            <a:ext cx="8135938" cy="19431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algn="ctr">
              <a:spcBef>
                <a:spcPts val="8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5400" i="1">
                <a:solidFill>
                  <a:srgbClr val="FFFFFF"/>
                </a:solidFill>
                <a:latin typeface="Monotype Corsiva" pitchFamily="66" charset="0"/>
              </a:rPr>
              <a:t>Нет, наверное,                        ни одной страны,                где бы не отмечался День матери. </a:t>
            </a:r>
          </a:p>
          <a:p>
            <a:pPr algn="ctr">
              <a:spcBef>
                <a:spcPts val="8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z="5400" i="1">
              <a:solidFill>
                <a:srgbClr val="FFFFFF"/>
              </a:solidFill>
              <a:latin typeface="Monotype Corsiva" pitchFamily="66" charset="0"/>
            </a:endParaRPr>
          </a:p>
          <a:p>
            <a:pPr algn="ctr">
              <a:spcBef>
                <a:spcPts val="8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z="2400" i="1">
              <a:solidFill>
                <a:srgbClr val="FFFFFF"/>
              </a:solidFill>
              <a:latin typeface="Monotype Corsiva" pitchFamily="66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5288" y="3573463"/>
            <a:ext cx="2495550" cy="29987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836613"/>
            <a:ext cx="8226425" cy="5065712"/>
          </a:xfrm>
        </p:spPr>
        <p:txBody>
          <a:bodyPr/>
          <a:lstStyle/>
          <a:p>
            <a:pPr algn="ctr"/>
            <a:r>
              <a:rPr lang="ru-RU" sz="2800"/>
              <a:t>Сколько бы ни было тебе лет – пять или пятьдесят – тебе всегда нужна мама, её ласка, её взгляд. И чем больше твоя любовь к маме, тем светлее и радостнее жизнь.</a:t>
            </a:r>
          </a:p>
          <a:p>
            <a:pPr algn="ctr"/>
            <a:endParaRPr lang="ru-RU" sz="2800"/>
          </a:p>
          <a:p>
            <a:pPr algn="ctr"/>
            <a:r>
              <a:rPr lang="ru-RU" sz="2800"/>
              <a:t>Давайте не будем ограничиваться поздравлениями в этот день, а просто постараемся ежедневно делать жизнь наших мам немного легче и праздничнее.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549275"/>
            <a:ext cx="8226425" cy="5065713"/>
          </a:xfrm>
        </p:spPr>
        <p:txBody>
          <a:bodyPr/>
          <a:lstStyle/>
          <a:p>
            <a:pPr algn="r">
              <a:lnSpc>
                <a:spcPct val="80000"/>
              </a:lnSpc>
            </a:pPr>
            <a:r>
              <a:rPr lang="ru-RU" sz="2000"/>
              <a:t>Спасибо, мама!</a:t>
            </a:r>
            <a:br>
              <a:rPr lang="ru-RU" sz="2000"/>
            </a:br>
            <a:r>
              <a:rPr lang="ru-RU" sz="2000"/>
              <a:t>Тебе, моей весенней самой,</a:t>
            </a:r>
            <a:br>
              <a:rPr lang="ru-RU" sz="2000"/>
            </a:br>
            <a:r>
              <a:rPr lang="ru-RU" sz="2000"/>
              <a:t>С кем ноша дней нетяжела,</a:t>
            </a:r>
            <a:br>
              <a:rPr lang="ru-RU" sz="2000"/>
            </a:br>
            <a:r>
              <a:rPr lang="ru-RU" sz="2000"/>
              <a:t>Я говорю: «Спасибо, мама!»</a:t>
            </a:r>
            <a:br>
              <a:rPr lang="ru-RU" sz="2000"/>
            </a:br>
            <a:r>
              <a:rPr lang="ru-RU" sz="2000"/>
              <a:t>За все. За все твои дела. </a:t>
            </a:r>
          </a:p>
          <a:p>
            <a:pPr algn="r">
              <a:lnSpc>
                <a:spcPct val="80000"/>
              </a:lnSpc>
            </a:pPr>
            <a:r>
              <a:rPr lang="ru-RU" sz="2000"/>
              <a:t>За то, что, недоспав сама, </a:t>
            </a:r>
            <a:br>
              <a:rPr lang="ru-RU" sz="2000"/>
            </a:br>
            <a:r>
              <a:rPr lang="ru-RU" sz="2000"/>
              <a:t>Мой сон оберегая, пела </a:t>
            </a:r>
            <a:br>
              <a:rPr lang="ru-RU" sz="2000"/>
            </a:br>
            <a:r>
              <a:rPr lang="ru-RU" sz="2000"/>
              <a:t>О том, как зимушка-зима </a:t>
            </a:r>
            <a:br>
              <a:rPr lang="ru-RU" sz="2000"/>
            </a:br>
            <a:r>
              <a:rPr lang="ru-RU" sz="2000"/>
              <a:t>Кружилась в хороводе белом. </a:t>
            </a:r>
          </a:p>
          <a:p>
            <a:pPr algn="r">
              <a:lnSpc>
                <a:spcPct val="80000"/>
              </a:lnSpc>
            </a:pPr>
            <a:r>
              <a:rPr lang="ru-RU" sz="2000"/>
              <a:t>За то, что я окреп едва, </a:t>
            </a:r>
            <a:br>
              <a:rPr lang="ru-RU" sz="2000"/>
            </a:br>
            <a:r>
              <a:rPr lang="ru-RU" sz="2000"/>
              <a:t>Меня ты в школу провожала...</a:t>
            </a:r>
            <a:br>
              <a:rPr lang="ru-RU" sz="2000"/>
            </a:br>
            <a:r>
              <a:rPr lang="ru-RU" sz="2000"/>
              <a:t>В то утро весело дрожала </a:t>
            </a:r>
            <a:br>
              <a:rPr lang="ru-RU" sz="2000"/>
            </a:br>
            <a:r>
              <a:rPr lang="ru-RU" sz="2000"/>
              <a:t>На кленах рыжая листва. </a:t>
            </a:r>
          </a:p>
          <a:p>
            <a:pPr algn="r">
              <a:lnSpc>
                <a:spcPct val="80000"/>
              </a:lnSpc>
            </a:pPr>
            <a:r>
              <a:rPr lang="ru-RU" sz="2000"/>
              <a:t>За то, что, уставая в поле, </a:t>
            </a:r>
            <a:br>
              <a:rPr lang="ru-RU" sz="2000"/>
            </a:br>
            <a:r>
              <a:rPr lang="ru-RU" sz="2000"/>
              <a:t>Скрывая от меня мозоли, </a:t>
            </a:r>
            <a:br>
              <a:rPr lang="ru-RU" sz="2000"/>
            </a:br>
            <a:r>
              <a:rPr lang="ru-RU" sz="2000"/>
              <a:t>Ты и стирала, и пекла, </a:t>
            </a:r>
            <a:br>
              <a:rPr lang="ru-RU" sz="2000"/>
            </a:br>
            <a:r>
              <a:rPr lang="ru-RU" sz="2000"/>
              <a:t>Чтоб светлой жизнь моя была...</a:t>
            </a:r>
          </a:p>
          <a:p>
            <a:pPr algn="r">
              <a:lnSpc>
                <a:spcPct val="80000"/>
              </a:lnSpc>
            </a:pPr>
            <a:r>
              <a:rPr lang="ru-RU" sz="2000"/>
              <a:t>За все: за солнце над лесами, </a:t>
            </a:r>
            <a:br>
              <a:rPr lang="ru-RU" sz="2000"/>
            </a:br>
            <a:r>
              <a:rPr lang="ru-RU" sz="2000"/>
              <a:t>За песню первую мою, —</a:t>
            </a:r>
            <a:br>
              <a:rPr lang="ru-RU" sz="2000"/>
            </a:br>
            <a:r>
              <a:rPr lang="ru-RU" sz="2000"/>
              <a:t>Тебе, моей весенней самой, </a:t>
            </a:r>
            <a:br>
              <a:rPr lang="ru-RU" sz="2000"/>
            </a:br>
            <a:r>
              <a:rPr lang="ru-RU" sz="2000"/>
              <a:t>«Спасибо, мама!» — говорю. </a:t>
            </a:r>
          </a:p>
        </p:txBody>
      </p:sp>
      <p:pic>
        <p:nvPicPr>
          <p:cNvPr id="38915" name="Picture 3" descr="bas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42988" y="1412875"/>
            <a:ext cx="2663825" cy="36004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38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ru-RU"/>
              <a:t>Спасибо вам, родные! </a:t>
            </a:r>
          </a:p>
          <a:p>
            <a:pPr algn="ctr"/>
            <a:r>
              <a:rPr lang="ru-RU"/>
              <a:t>Спасибо вам любимые!</a:t>
            </a:r>
          </a:p>
          <a:p>
            <a:pPr algn="ctr"/>
            <a:r>
              <a:rPr lang="ru-RU"/>
              <a:t>И пусть каждой из вас почаще говорят теплые слова ваши любимые дети! </a:t>
            </a:r>
          </a:p>
          <a:p>
            <a:pPr algn="ctr"/>
            <a:r>
              <a:rPr lang="ru-RU"/>
              <a:t>Пусть на ваших лицах светится улыбка и радостные искорки сверкают в глазах! Пусть каждый день наполняется солнечным светом и радостным детским смехом!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3850" y="3933825"/>
            <a:ext cx="1841500" cy="1244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pic>
        <p:nvPicPr>
          <p:cNvPr id="43011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411413" y="5300663"/>
            <a:ext cx="1905000" cy="1257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43012" name="WordArt 4"/>
          <p:cNvSpPr>
            <a:spLocks noChangeArrowheads="1" noChangeShapeType="1" noTextEdit="1"/>
          </p:cNvSpPr>
          <p:nvPr/>
        </p:nvSpPr>
        <p:spPr bwMode="auto">
          <a:xfrm>
            <a:off x="611188" y="620713"/>
            <a:ext cx="7777162" cy="33131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  <a:solidFill>
                  <a:srgbClr val="CC99FF"/>
                </a:solidFill>
                <a:latin typeface="Ampir Deco"/>
              </a:rPr>
              <a:t>День </a:t>
            </a:r>
          </a:p>
          <a:p>
            <a:pPr algn="ctr"/>
            <a:r>
              <a:rPr lang="ru-RU" sz="3600" kern="10"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  <a:solidFill>
                  <a:srgbClr val="CC99FF"/>
                </a:solidFill>
                <a:latin typeface="Ampir Deco"/>
              </a:rPr>
              <a:t>матери</a:t>
            </a: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/>
          </p:nvPr>
        </p:nvSpPr>
        <p:spPr>
          <a:xfrm>
            <a:off x="360363" y="-179388"/>
            <a:ext cx="8229600" cy="1260476"/>
          </a:xfrm>
          <a:ln/>
        </p:spPr>
        <p:txBody>
          <a:bodyPr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i="1">
                <a:solidFill>
                  <a:srgbClr val="FFFF00"/>
                </a:solidFill>
              </a:rPr>
              <a:t>История праздника</a:t>
            </a: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501650"/>
            <a:ext cx="7380288" cy="5994400"/>
          </a:xfrm>
          <a:ln/>
        </p:spPr>
        <p:txBody>
          <a:bodyPr/>
          <a:lstStyle/>
          <a:p>
            <a:pPr marL="339725" indent="-339725" algn="ctr">
              <a:tabLst>
                <a:tab pos="341313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endParaRPr lang="ru-RU" sz="5400">
              <a:solidFill>
                <a:srgbClr val="FFFF00"/>
              </a:solidFill>
            </a:endParaRPr>
          </a:p>
          <a:p>
            <a:pPr marL="339725" indent="-339725">
              <a:buClr>
                <a:srgbClr val="FFFFFF"/>
              </a:buClr>
              <a:buFont typeface="Arial" charset="0"/>
              <a:buChar char="•"/>
              <a:tabLst>
                <a:tab pos="341313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ru-RU" b="1" i="1"/>
              <a:t>С XVII по XIX век в Великобритании отмечалось            так называемое «Материнское воскресенье» (англ. Mothering Sunday) — четвёртое воскресенье Великого поста, посвящённое чествованию матерей по всей стране.</a:t>
            </a:r>
          </a:p>
          <a:p>
            <a:pPr marL="339725" indent="-339725" algn="ctr">
              <a:buClr>
                <a:srgbClr val="FFFFFF"/>
              </a:buClr>
              <a:buFont typeface="Arial" charset="0"/>
              <a:buNone/>
              <a:tabLst>
                <a:tab pos="341313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endParaRPr lang="ru-RU" b="1" i="1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69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02400" y="900113"/>
            <a:ext cx="2317750" cy="1520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71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60363" y="-179388"/>
            <a:ext cx="8229600" cy="1260476"/>
          </a:xfrm>
          <a:ln/>
        </p:spPr>
        <p:txBody>
          <a:bodyPr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i="1">
                <a:solidFill>
                  <a:srgbClr val="FFFF00"/>
                </a:solidFill>
              </a:rPr>
              <a:t>История праздника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501650"/>
            <a:ext cx="7559675" cy="6022975"/>
          </a:xfrm>
          <a:ln/>
        </p:spPr>
        <p:txBody>
          <a:bodyPr/>
          <a:lstStyle/>
          <a:p>
            <a:pPr marL="339725" indent="-339725" algn="ctr">
              <a:tabLst>
                <a:tab pos="341313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endParaRPr lang="ru-RU" sz="5400">
              <a:solidFill>
                <a:srgbClr val="FFFF00"/>
              </a:solidFill>
            </a:endParaRPr>
          </a:p>
          <a:p>
            <a:pPr marL="339725" indent="-339725">
              <a:buClr>
                <a:srgbClr val="FFFFFF"/>
              </a:buClr>
              <a:buFont typeface="Arial" charset="0"/>
              <a:buChar char="•"/>
              <a:tabLst>
                <a:tab pos="341313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ru-RU" b="1" i="1"/>
              <a:t>В США День матери впервые публично был поддержан известной американской пацифисткой Джулией Уорд Хоув в 1872 году. «День матери» по версии Джулии Уорд — день</a:t>
            </a:r>
            <a:r>
              <a:rPr lang="ru-RU" b="1" i="1">
                <a:solidFill>
                  <a:srgbClr val="FFFF00"/>
                </a:solidFill>
              </a:rPr>
              <a:t> </a:t>
            </a:r>
            <a:r>
              <a:rPr lang="ru-RU" b="1" i="1"/>
              <a:t>единства матерей в борьбе за мир во всём мире. </a:t>
            </a: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60363" y="-179388"/>
            <a:ext cx="8229600" cy="1260476"/>
          </a:xfrm>
          <a:ln/>
        </p:spPr>
        <p:txBody>
          <a:bodyPr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i="1">
                <a:solidFill>
                  <a:srgbClr val="FFFF00"/>
                </a:solidFill>
              </a:rPr>
              <a:t>История праздника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0" y="501650"/>
            <a:ext cx="7559675" cy="6096000"/>
          </a:xfrm>
          <a:ln/>
        </p:spPr>
        <p:txBody>
          <a:bodyPr/>
          <a:lstStyle/>
          <a:p>
            <a:pPr marL="339725" indent="-339725" algn="ctr">
              <a:lnSpc>
                <a:spcPct val="90000"/>
              </a:lnSpc>
              <a:tabLst>
                <a:tab pos="341313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endParaRPr lang="ru-RU" sz="5400">
              <a:solidFill>
                <a:srgbClr val="FFFF00"/>
              </a:solidFill>
            </a:endParaRPr>
          </a:p>
          <a:p>
            <a:pPr marL="339725" indent="-339725">
              <a:lnSpc>
                <a:spcPct val="90000"/>
              </a:lnSpc>
              <a:buClr>
                <a:srgbClr val="FFFFFF"/>
              </a:buClr>
              <a:buFont typeface="Arial" charset="0"/>
              <a:buChar char="•"/>
              <a:tabLst>
                <a:tab pos="341313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ru-RU" sz="2400" b="1" i="1"/>
              <a:t>В 1907 году американка Анна Джарвис из Филадельфии выступила с инициативой чествования матерей в память о своей матери. </a:t>
            </a:r>
          </a:p>
          <a:p>
            <a:pPr marL="339725" indent="-339725">
              <a:lnSpc>
                <a:spcPct val="90000"/>
              </a:lnSpc>
              <a:buClr>
                <a:srgbClr val="FFFFFF"/>
              </a:buClr>
              <a:buFont typeface="Arial" charset="0"/>
              <a:buChar char="•"/>
              <a:tabLst>
                <a:tab pos="341313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ru-RU" sz="2400" b="1" i="1"/>
              <a:t>В 1910 году штат Виргиния первый признал День Матери официальным праздником. </a:t>
            </a:r>
          </a:p>
          <a:p>
            <a:pPr marL="339725" indent="-339725">
              <a:lnSpc>
                <a:spcPct val="90000"/>
              </a:lnSpc>
              <a:buClr>
                <a:srgbClr val="FFFFFF"/>
              </a:buClr>
              <a:buFont typeface="Arial" charset="0"/>
              <a:buChar char="•"/>
              <a:tabLst>
                <a:tab pos="341313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ru-RU" sz="2400" b="1" i="1"/>
              <a:t>В 1914 году, президент США Вудро Вильсон объявил второе воскресенье мая национальным праздником в честь всех американских матерей.</a:t>
            </a:r>
          </a:p>
        </p:txBody>
      </p:sp>
      <p:pic>
        <p:nvPicPr>
          <p:cNvPr id="8196" name="Picture 4" descr="bab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56100" y="4797425"/>
            <a:ext cx="1436688" cy="1628775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7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59563" y="2565400"/>
            <a:ext cx="2124075" cy="1479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921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60363" y="-179388"/>
            <a:ext cx="8229600" cy="1260476"/>
          </a:xfrm>
          <a:ln/>
        </p:spPr>
        <p:txBody>
          <a:bodyPr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i="1">
                <a:solidFill>
                  <a:srgbClr val="FFFF00"/>
                </a:solidFill>
              </a:rPr>
              <a:t>История праздника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79388" y="981075"/>
            <a:ext cx="7559675" cy="5795963"/>
          </a:xfrm>
          <a:ln/>
        </p:spPr>
        <p:txBody>
          <a:bodyPr/>
          <a:lstStyle/>
          <a:p>
            <a:pPr marL="339725" indent="-339725" algn="ctr">
              <a:lnSpc>
                <a:spcPct val="90000"/>
              </a:lnSpc>
              <a:tabLst>
                <a:tab pos="341313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endParaRPr lang="ru-RU" sz="4800">
              <a:solidFill>
                <a:srgbClr val="FFFF00"/>
              </a:solidFill>
            </a:endParaRPr>
          </a:p>
          <a:p>
            <a:pPr marL="339725" indent="-339725">
              <a:lnSpc>
                <a:spcPct val="90000"/>
              </a:lnSpc>
              <a:buClr>
                <a:srgbClr val="FFFFFF"/>
              </a:buClr>
              <a:buFont typeface="Arial" charset="0"/>
              <a:buChar char="•"/>
              <a:tabLst>
                <a:tab pos="341313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ru-RU" b="1"/>
              <a:t>Вслед за США второе воскресенье мая объявили праздником 23 страны (в их числе:Бахрейн, Гонконг, Индия, Малайзия, Мексика, Никарагуа, Объединённые Арабские Эмираты, Оман, Пакистан, Катар, Саудовская Аравия, Сингапур и др.), а ещё более 30 отмечают праздник в другие дни.</a:t>
            </a:r>
          </a:p>
          <a:p>
            <a:pPr marL="339725" indent="-339725" algn="ctr">
              <a:lnSpc>
                <a:spcPct val="90000"/>
              </a:lnSpc>
              <a:buClr>
                <a:srgbClr val="FFFFFF"/>
              </a:buClr>
              <a:buFont typeface="Arial" charset="0"/>
              <a:buNone/>
              <a:tabLst>
                <a:tab pos="341313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endParaRPr lang="ru-RU" b="1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395288" y="581025"/>
            <a:ext cx="8208962" cy="5584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algn="ctr">
              <a:spcBef>
                <a:spcPts val="8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z="2400" i="1">
              <a:solidFill>
                <a:srgbClr val="FFFFFF"/>
              </a:solidFill>
              <a:latin typeface="Monotype Corsiva" pitchFamily="66" charset="0"/>
            </a:endParaRPr>
          </a:p>
          <a:p>
            <a:pPr algn="ctr">
              <a:spcBef>
                <a:spcPts val="8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3200" i="1">
                <a:solidFill>
                  <a:srgbClr val="FFFFFF"/>
                </a:solidFill>
                <a:latin typeface="Monotype Corsiva" pitchFamily="66" charset="0"/>
              </a:rPr>
              <a:t>В России День матери стали отмечать сравнительно недавно. </a:t>
            </a:r>
          </a:p>
          <a:p>
            <a:pPr algn="ctr">
              <a:spcBef>
                <a:spcPts val="8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z="3200" i="1">
              <a:solidFill>
                <a:srgbClr val="FFFFFF"/>
              </a:solidFill>
              <a:latin typeface="Monotype Corsiva" pitchFamily="66" charset="0"/>
            </a:endParaRPr>
          </a:p>
          <a:p>
            <a:pPr algn="ctr">
              <a:spcBef>
                <a:spcPts val="8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3200" i="1">
                <a:solidFill>
                  <a:srgbClr val="FFFFFF"/>
                </a:solidFill>
                <a:latin typeface="Monotype Corsiva" pitchFamily="66" charset="0"/>
              </a:rPr>
              <a:t>Установленный Указом Президента Российской Федерации Б.Н.Ельцина №120 «О Дне матери» от 30 января 1998 года, он празднуется в последнее воскресенье ноября, воздавая должное материнскому труду и их бескорыстной жертве ради блага своих детей.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89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99313" y="1439863"/>
            <a:ext cx="1800225" cy="2879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12290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250825" y="404813"/>
            <a:ext cx="6696075" cy="5545137"/>
          </a:xfrm>
          <a:ln/>
        </p:spPr>
        <p:txBody>
          <a:bodyPr/>
          <a:lstStyle/>
          <a:p>
            <a:pPr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800"/>
              <a:t>               Среди многочисленных праздников, отмечаемых в нашей стране, День Матери занимает особое место. Это праздник, к которому никто не может остаться равнодушным. В этот день хочется сказать слова благодарности всем Матерям, которые дарят детям любовь, добро, нежность и ласку.</a:t>
            </a:r>
            <a:br>
              <a:rPr lang="ru-RU" sz="2800"/>
            </a:br>
            <a:r>
              <a:rPr lang="ru-RU" sz="2400"/>
              <a:t/>
            </a:r>
            <a:br>
              <a:rPr lang="ru-RU" sz="2400"/>
            </a:br>
            <a:endParaRPr lang="ru-RU" sz="2400"/>
          </a:p>
          <a:p>
            <a:pPr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z="2400"/>
          </a:p>
        </p:txBody>
      </p:sp>
    </p:spTree>
  </p:cSld>
  <p:clrMapOvr>
    <a:masterClrMapping/>
  </p:clrMapOvr>
  <p:transition spd="med"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9750" y="4102100"/>
            <a:ext cx="3600450" cy="23939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1331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0825" y="333375"/>
            <a:ext cx="8280400" cy="6065838"/>
          </a:xfrm>
          <a:ln/>
        </p:spPr>
        <p:txBody>
          <a:bodyPr/>
          <a:lstStyle/>
          <a:p>
            <a:pPr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800" b="1">
                <a:latin typeface="Georgia" pitchFamily="18" charset="0"/>
              </a:rPr>
              <a:t>            </a:t>
            </a:r>
            <a:r>
              <a:rPr lang="ru-RU" b="1" i="1"/>
              <a:t>Мы поздравляем всех мам и дарим им наш маленький концерт!</a:t>
            </a:r>
          </a:p>
          <a:p>
            <a:pPr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b="1" i="1"/>
          </a:p>
          <a:p>
            <a:pPr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b="1" i="1"/>
              <a:t>Самое прекрасное слово на Земле – мама. Это первое слово, которое произносит человек, и звучит оно                                      на всех языках одинаково нежно.</a:t>
            </a:r>
            <a:r>
              <a:rPr lang="ru-RU"/>
              <a:t> </a:t>
            </a:r>
            <a:endParaRPr lang="en-US"/>
          </a:p>
        </p:txBody>
      </p:sp>
      <p:pic>
        <p:nvPicPr>
          <p:cNvPr id="13316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40313" y="4500563"/>
            <a:ext cx="2519362" cy="1619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 spd="med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Оформление по умолчанию">
      <a:majorFont>
        <a:latin typeface="Arial"/>
        <a:ea typeface="Lucida Sans Unicode"/>
        <a:cs typeface="Lucida Sans Unicode"/>
      </a:majorFont>
      <a:minorFont>
        <a:latin typeface="Arial"/>
        <a:ea typeface="Lucida Sans Unicode"/>
        <a:cs typeface="Lucida Sans Unicode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Lucida Sans Unicode" pitchFamily="34" charset="0"/>
            <a:cs typeface="Lucida Sans Unicode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Lucida Sans Unicode" pitchFamily="34" charset="0"/>
            <a:cs typeface="Lucida Sans Unicode" pitchFamily="34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Оформление по умолчанию">
      <a:majorFont>
        <a:latin typeface="Arial"/>
        <a:ea typeface="Lucida Sans Unicode"/>
        <a:cs typeface="Lucida Sans Unicode"/>
      </a:majorFont>
      <a:minorFont>
        <a:latin typeface="Arial"/>
        <a:ea typeface="Lucida Sans Unicode"/>
        <a:cs typeface="Lucida Sans Unicode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Lucida Sans Unicode" pitchFamily="34" charset="0"/>
            <a:cs typeface="Lucida Sans Unicode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Lucida Sans Unicode" pitchFamily="34" charset="0"/>
            <a:cs typeface="Lucida Sans Unicode" pitchFamily="34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1128</Words>
  <PresentationFormat>On-screen Show (4:3)</PresentationFormat>
  <Paragraphs>133</Paragraphs>
  <Slides>23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23</vt:i4>
      </vt:variant>
    </vt:vector>
  </HeadingPairs>
  <TitlesOfParts>
    <vt:vector size="25" baseType="lpstr">
      <vt:lpstr>Оформление по умолчанию</vt:lpstr>
      <vt:lpstr>Оформление по умолчанию</vt:lpstr>
      <vt:lpstr>Slide 1</vt:lpstr>
      <vt:lpstr>Slide 2</vt:lpstr>
      <vt:lpstr>История праздника</vt:lpstr>
      <vt:lpstr>История праздника</vt:lpstr>
      <vt:lpstr>История праздника</vt:lpstr>
      <vt:lpstr>История праздника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лев </dc:creator>
  <cp:lastModifiedBy>Windows User</cp:lastModifiedBy>
  <cp:revision>13</cp:revision>
  <cp:lastPrinted>1601-01-01T00:00:00Z</cp:lastPrinted>
  <dcterms:created xsi:type="dcterms:W3CDTF">2009-11-21T16:55:42Z</dcterms:created>
  <dcterms:modified xsi:type="dcterms:W3CDTF">2016-09-26T23:29:07Z</dcterms:modified>
</cp:coreProperties>
</file>