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ED00-83FB-4AD8-AA7A-D09A1B15773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9997-EBDB-418E-A722-A24135905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8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8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3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46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Педагогический </a:t>
            </a:r>
            <a:r>
              <a:rPr lang="ru-RU" sz="2800" b="1" dirty="0"/>
              <a:t>совет </a:t>
            </a:r>
            <a:r>
              <a:rPr lang="ru-RU" sz="2800" b="1" dirty="0" smtClean="0"/>
              <a:t>«Организация </a:t>
            </a:r>
            <a:r>
              <a:rPr lang="ru-RU" sz="2800" b="1" dirty="0"/>
              <a:t>работы по нравственно-патриотическому воспитанию детей дошкольного </a:t>
            </a:r>
            <a:r>
              <a:rPr lang="ru-RU" sz="2800" b="1" dirty="0" smtClean="0"/>
              <a:t>возраста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 апреля 2025год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0" y="3812900"/>
            <a:ext cx="1889516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8104" y="2235498"/>
            <a:ext cx="6134993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b="1" kern="0" spc="-11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Мини-музеи в детском саду</a:t>
            </a:r>
            <a:endParaRPr lang="en-US" sz="3667" dirty="0"/>
          </a:p>
        </p:txBody>
      </p:sp>
      <p:sp>
        <p:nvSpPr>
          <p:cNvPr id="4" name="Text 1"/>
          <p:cNvSpPr/>
          <p:nvPr/>
        </p:nvSpPr>
        <p:spPr>
          <a:xfrm>
            <a:off x="698104" y="3121323"/>
            <a:ext cx="6223794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Эффективность мини-музеев доказана. Создание экспозиций русского быта, традиций и предметов старины.</a:t>
            </a:r>
            <a:endParaRPr lang="en-US" sz="1542" dirty="0"/>
          </a:p>
        </p:txBody>
      </p:sp>
      <p:sp>
        <p:nvSpPr>
          <p:cNvPr id="5" name="Text 2"/>
          <p:cNvSpPr/>
          <p:nvPr/>
        </p:nvSpPr>
        <p:spPr>
          <a:xfrm>
            <a:off x="698104" y="3984030"/>
            <a:ext cx="6223794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Военные экспозиции "Герои моей семьи", "История одной медали" и другие.</a:t>
            </a:r>
            <a:endParaRPr lang="en-US" sz="1542" dirty="0"/>
          </a:p>
        </p:txBody>
      </p:sp>
    </p:spTree>
    <p:extLst>
      <p:ext uri="{BB962C8B-B14F-4D97-AF65-F5344CB8AC3E}">
        <p14:creationId xmlns:p14="http://schemas.microsoft.com/office/powerpoint/2010/main" val="2282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8103" y="1064121"/>
            <a:ext cx="4693742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b="1" kern="0" spc="-11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Квест-технологии</a:t>
            </a:r>
            <a:endParaRPr lang="en-US" sz="3667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3" y="1949946"/>
            <a:ext cx="997347" cy="14501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94595" y="2149376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Командная игра</a:t>
            </a:r>
            <a:endParaRPr lang="en-US" sz="1833" dirty="0"/>
          </a:p>
        </p:txBody>
      </p:sp>
      <p:sp>
        <p:nvSpPr>
          <p:cNvPr id="6" name="Text 2"/>
          <p:cNvSpPr/>
          <p:nvPr/>
        </p:nvSpPr>
        <p:spPr>
          <a:xfrm>
            <a:off x="1994594" y="2562324"/>
            <a:ext cx="4927303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Выполнив задание, участники получают подсказку к следующему.</a:t>
            </a:r>
            <a:endParaRPr lang="en-US" sz="1542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03" y="3400128"/>
            <a:ext cx="997347" cy="11968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94595" y="3599557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Активная позиция</a:t>
            </a:r>
            <a:endParaRPr lang="en-US" sz="1833" dirty="0"/>
          </a:p>
        </p:txBody>
      </p:sp>
      <p:sp>
        <p:nvSpPr>
          <p:cNvPr id="9" name="Text 4"/>
          <p:cNvSpPr/>
          <p:nvPr/>
        </p:nvSpPr>
        <p:spPr>
          <a:xfrm>
            <a:off x="1994594" y="4012506"/>
            <a:ext cx="492730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Самовоспитание и саморазвитие ребенка.</a:t>
            </a:r>
            <a:endParaRPr lang="en-US" sz="1542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03" y="4597004"/>
            <a:ext cx="997347" cy="11968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94595" y="4796433"/>
            <a:ext cx="2777629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Интерактивное обучение</a:t>
            </a:r>
            <a:endParaRPr lang="en-US" sz="1833" dirty="0"/>
          </a:p>
        </p:txBody>
      </p:sp>
      <p:sp>
        <p:nvSpPr>
          <p:cNvPr id="12" name="Text 6"/>
          <p:cNvSpPr/>
          <p:nvPr/>
        </p:nvSpPr>
        <p:spPr>
          <a:xfrm>
            <a:off x="1994594" y="5209382"/>
            <a:ext cx="492730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Вовлечение детей в процесс познания.</a:t>
            </a:r>
            <a:endParaRPr lang="en-US" sz="1542" dirty="0"/>
          </a:p>
        </p:txBody>
      </p:sp>
    </p:spTree>
    <p:extLst>
      <p:ext uri="{BB962C8B-B14F-4D97-AF65-F5344CB8AC3E}">
        <p14:creationId xmlns:p14="http://schemas.microsoft.com/office/powerpoint/2010/main" val="11122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03" y="1304628"/>
            <a:ext cx="4693742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b="1" kern="0" spc="-11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Метод проектов</a:t>
            </a:r>
            <a:endParaRPr lang="en-US" sz="3667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66" y="2290267"/>
            <a:ext cx="1781274" cy="6921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56657" y="2534841"/>
            <a:ext cx="28049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00"/>
              </a:lnSpc>
            </a:pPr>
            <a:r>
              <a:rPr lang="en-US" sz="2208" b="1" kern="0" spc="-59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1</a:t>
            </a:r>
            <a:endParaRPr lang="en-US" sz="2208" dirty="0"/>
          </a:p>
        </p:txBody>
      </p:sp>
      <p:sp>
        <p:nvSpPr>
          <p:cNvPr id="5" name="Text 2"/>
          <p:cNvSpPr/>
          <p:nvPr/>
        </p:nvSpPr>
        <p:spPr>
          <a:xfrm>
            <a:off x="4487069" y="2489696"/>
            <a:ext cx="674093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Семья</a:t>
            </a:r>
            <a:endParaRPr lang="en-US" sz="1833" dirty="0"/>
          </a:p>
        </p:txBody>
      </p:sp>
      <p:sp>
        <p:nvSpPr>
          <p:cNvPr id="6" name="Shape 3"/>
          <p:cNvSpPr/>
          <p:nvPr/>
        </p:nvSpPr>
        <p:spPr>
          <a:xfrm>
            <a:off x="4337447" y="2994620"/>
            <a:ext cx="7106643" cy="12700"/>
          </a:xfrm>
          <a:prstGeom prst="roundRect">
            <a:avLst>
              <a:gd name="adj" fmla="val 659712"/>
            </a:avLst>
          </a:prstGeom>
          <a:solidFill>
            <a:srgbClr val="971B55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679" y="3032224"/>
            <a:ext cx="3562548" cy="6921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56657" y="3202981"/>
            <a:ext cx="28049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00"/>
              </a:lnSpc>
            </a:pPr>
            <a:r>
              <a:rPr lang="en-US" sz="2208" b="1" kern="0" spc="-59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2</a:t>
            </a:r>
            <a:endParaRPr lang="en-US" sz="2208" dirty="0"/>
          </a:p>
        </p:txBody>
      </p:sp>
      <p:sp>
        <p:nvSpPr>
          <p:cNvPr id="9" name="Text 5"/>
          <p:cNvSpPr/>
          <p:nvPr/>
        </p:nvSpPr>
        <p:spPr>
          <a:xfrm>
            <a:off x="5377656" y="3231655"/>
            <a:ext cx="82063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Родина</a:t>
            </a:r>
            <a:endParaRPr lang="en-US" sz="1833" dirty="0"/>
          </a:p>
        </p:txBody>
      </p:sp>
      <p:sp>
        <p:nvSpPr>
          <p:cNvPr id="10" name="Shape 6"/>
          <p:cNvSpPr/>
          <p:nvPr/>
        </p:nvSpPr>
        <p:spPr>
          <a:xfrm>
            <a:off x="5228034" y="3736578"/>
            <a:ext cx="6216055" cy="12700"/>
          </a:xfrm>
          <a:prstGeom prst="roundRect">
            <a:avLst>
              <a:gd name="adj" fmla="val 659712"/>
            </a:avLst>
          </a:prstGeom>
          <a:solidFill>
            <a:srgbClr val="971B55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91" y="3774182"/>
            <a:ext cx="5343823" cy="6921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56756" y="3944938"/>
            <a:ext cx="28049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00"/>
              </a:lnSpc>
            </a:pPr>
            <a:r>
              <a:rPr lang="en-US" sz="2208" b="1" kern="0" spc="-59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3</a:t>
            </a:r>
            <a:endParaRPr lang="en-US" sz="2208" dirty="0"/>
          </a:p>
        </p:txBody>
      </p:sp>
      <p:sp>
        <p:nvSpPr>
          <p:cNvPr id="13" name="Text 8"/>
          <p:cNvSpPr/>
          <p:nvPr/>
        </p:nvSpPr>
        <p:spPr>
          <a:xfrm>
            <a:off x="6268343" y="3973612"/>
            <a:ext cx="657027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Люди</a:t>
            </a:r>
            <a:endParaRPr lang="en-US" sz="1833" dirty="0"/>
          </a:p>
        </p:txBody>
      </p:sp>
      <p:sp>
        <p:nvSpPr>
          <p:cNvPr id="14" name="Text 9"/>
          <p:cNvSpPr/>
          <p:nvPr/>
        </p:nvSpPr>
        <p:spPr>
          <a:xfrm>
            <a:off x="698104" y="4690666"/>
            <a:ext cx="1079579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Эффективный способ развивающего взаимодействия. Развитие инициативы и самостоятельности.</a:t>
            </a:r>
            <a:endParaRPr lang="en-US" sz="1542" dirty="0"/>
          </a:p>
        </p:txBody>
      </p:sp>
      <p:sp>
        <p:nvSpPr>
          <p:cNvPr id="15" name="Text 10"/>
          <p:cNvSpPr/>
          <p:nvPr/>
        </p:nvSpPr>
        <p:spPr>
          <a:xfrm>
            <a:off x="698104" y="5234186"/>
            <a:ext cx="1079579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Темы проектов: "Моя семья", "Моя малая родина", "Знаменитые люди нашей земли".</a:t>
            </a:r>
            <a:endParaRPr lang="en-US" sz="1542" dirty="0"/>
          </a:p>
        </p:txBody>
      </p:sp>
    </p:spTree>
    <p:extLst>
      <p:ext uri="{BB962C8B-B14F-4D97-AF65-F5344CB8AC3E}">
        <p14:creationId xmlns:p14="http://schemas.microsoft.com/office/powerpoint/2010/main" val="34898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03" y="2231033"/>
            <a:ext cx="4978202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b="1" kern="0" spc="-11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Детское волонтерство</a:t>
            </a:r>
            <a:endParaRPr lang="en-US" sz="3667" dirty="0"/>
          </a:p>
        </p:txBody>
      </p:sp>
      <p:sp>
        <p:nvSpPr>
          <p:cNvPr id="3" name="Text 1"/>
          <p:cNvSpPr/>
          <p:nvPr/>
        </p:nvSpPr>
        <p:spPr>
          <a:xfrm>
            <a:off x="698104" y="3316288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Социальная акция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698104" y="3809008"/>
            <a:ext cx="5154613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Формирование положительного отношения к миру и людям.</a:t>
            </a:r>
            <a:endParaRPr lang="en-US" sz="1542" dirty="0"/>
          </a:p>
        </p:txBody>
      </p:sp>
      <p:sp>
        <p:nvSpPr>
          <p:cNvPr id="5" name="Text 3"/>
          <p:cNvSpPr/>
          <p:nvPr/>
        </p:nvSpPr>
        <p:spPr>
          <a:xfrm>
            <a:off x="6345635" y="3316288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Виды проектов</a:t>
            </a:r>
            <a:endParaRPr lang="en-US" sz="1833" dirty="0"/>
          </a:p>
        </p:txBody>
      </p:sp>
      <p:sp>
        <p:nvSpPr>
          <p:cNvPr id="6" name="Text 4"/>
          <p:cNvSpPr/>
          <p:nvPr/>
        </p:nvSpPr>
        <p:spPr>
          <a:xfrm>
            <a:off x="6345634" y="3809008"/>
            <a:ext cx="5154613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Социальное, познавательное, экологическое, культурное.</a:t>
            </a:r>
            <a:endParaRPr lang="en-US" sz="1542" dirty="0"/>
          </a:p>
        </p:txBody>
      </p:sp>
    </p:spTree>
    <p:extLst>
      <p:ext uri="{BB962C8B-B14F-4D97-AF65-F5344CB8AC3E}">
        <p14:creationId xmlns:p14="http://schemas.microsoft.com/office/powerpoint/2010/main" val="18338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736" y="609600"/>
            <a:ext cx="9226296" cy="1310640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ru-RU" dirty="0" smtClean="0"/>
              <a:t> решения </a:t>
            </a:r>
            <a:r>
              <a:rPr lang="ru-RU" dirty="0"/>
              <a:t>педсовета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Продолжить углубленную работу по патриотическому воспитанию дошкольников, совершенствуя содержание, используя новые технологии, формы, методы и приемы работы по данному направлению воспитания. Ответственный: старший воспитатель, воспитатели возрастных групп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Принять в работу рекомендации по организации патриотического воспитания дошкольников: планирование, современные методические разработки, диссеминация опыта. Ответственный: старший воспитатель, воспитатели возрастных групп. Срок: в течение учебного </a:t>
            </a:r>
            <a:r>
              <a:rPr lang="ru-RU" dirty="0" smtClean="0"/>
              <a:t>года.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Провести </a:t>
            </a:r>
            <a:r>
              <a:rPr lang="ru-RU" dirty="0" smtClean="0"/>
              <a:t>открытые занятия лучших </a:t>
            </a:r>
            <a:r>
              <a:rPr lang="ru-RU" dirty="0"/>
              <a:t>практик патриотического воспитания среди педагогов разных возрастных групп детского сада.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" y="45564"/>
            <a:ext cx="1184414" cy="21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170975"/>
            <a:ext cx="104973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576" y="2690941"/>
            <a:ext cx="8596668" cy="3880773"/>
          </a:xfrm>
        </p:spPr>
        <p:txBody>
          <a:bodyPr/>
          <a:lstStyle/>
          <a:p>
            <a:r>
              <a:rPr lang="ru-RU" dirty="0"/>
              <a:t>Цель:</a:t>
            </a:r>
          </a:p>
          <a:p>
            <a:r>
              <a:rPr lang="ru-RU" dirty="0"/>
              <a:t>Повысить качество патриотического воспитания дошкольников через обновление содержания и технологий работы по данному направлению, совершенствование профессиональной компетентности педагогов в решении задач патриотического воспитания.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170975"/>
            <a:ext cx="104973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832426" cy="4084763"/>
          </a:xfrm>
        </p:spPr>
        <p:txBody>
          <a:bodyPr>
            <a:normAutofit/>
          </a:bodyPr>
          <a:lstStyle/>
          <a:p>
            <a:r>
              <a:rPr lang="ru-RU" dirty="0"/>
              <a:t>Задачи:</a:t>
            </a:r>
          </a:p>
          <a:p>
            <a:r>
              <a:rPr lang="ru-RU" sz="2400" dirty="0"/>
              <a:t>Совершенствовать работу в ДОО по патриотическому воспитанию детей дошкольного возраста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 </a:t>
            </a:r>
            <a:r>
              <a:rPr lang="ru-RU" sz="2400" dirty="0"/>
              <a:t>Обновить содержание и технологии патриотического воспитания дошкольников, учитывая возрастные особенности и возможности детей, ресурсы образовательной организации, участие социальных партнеров, вовлечение родителей. </a:t>
            </a:r>
            <a:endParaRPr lang="ru-RU" sz="2400" dirty="0" smtClean="0"/>
          </a:p>
          <a:p>
            <a:r>
              <a:rPr lang="ru-RU" sz="2400" dirty="0" smtClean="0"/>
              <a:t>Познакомить </a:t>
            </a:r>
            <a:r>
              <a:rPr lang="ru-RU" sz="2400" dirty="0"/>
              <a:t>педагогов с </a:t>
            </a:r>
            <a:r>
              <a:rPr lang="ru-RU" sz="2400" dirty="0" smtClean="0"/>
              <a:t> </a:t>
            </a:r>
            <a:r>
              <a:rPr lang="ru-RU" sz="2400" dirty="0"/>
              <a:t>практиками патриотического воспитания </a:t>
            </a:r>
            <a:r>
              <a:rPr lang="ru-RU" sz="2400" dirty="0" smtClean="0"/>
              <a:t>дошкольников</a:t>
            </a:r>
            <a:r>
              <a:rPr lang="ru-RU" sz="2400" dirty="0"/>
              <a:t>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170975"/>
            <a:ext cx="104973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Ориентиры патриотического воспитания: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представлений о себе, семье, обществе, государстве, мире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гражданской принадлежности, патриотических чувств, чувства гордости за свою страну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Духовно-нравственное развитие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Социализация и коммуникация</a:t>
            </a:r>
            <a:r>
              <a:rPr lang="ru-RU" sz="2400" b="1" dirty="0"/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6" y="55880"/>
            <a:ext cx="104973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патриотического </a:t>
            </a:r>
            <a:r>
              <a:rPr lang="ru-RU" dirty="0"/>
              <a:t>воспитания дошкольников: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–  формирование любви к родному краю, родной природе, родному языку, культурному наследию своего народа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– воспитание любви, уважения к своим национальным особенностям и чувства собственного достоинства как представителя своего народа;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– воспитание уважительного отношения к гражданам России в целом, своим соотечественникам и согражданам, представителям всех народов России, к ровесникам, родителям, соседям, старшим, другим людям вне зависимости от их этнической принадлежности;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– воспитание любви к родной природе, природе своего края, России, понимания единства природы и людей и бережного, ответственного отношения к природе.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65" y="4697255"/>
            <a:ext cx="104973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Ярмарка педагогических идей</a:t>
            </a:r>
          </a:p>
          <a:p>
            <a:pPr marL="0" indent="0">
              <a:buNone/>
            </a:pPr>
            <a:r>
              <a:rPr lang="ru-RU" sz="2400" dirty="0" smtClean="0"/>
              <a:t>Доклады педагогов, обмен опытом работы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170975"/>
            <a:ext cx="104973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70104" y="1291531"/>
            <a:ext cx="5259288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b="1" kern="0" spc="-11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3-4 года: С чего начать?</a:t>
            </a:r>
            <a:endParaRPr lang="en-US" sz="3667" dirty="0"/>
          </a:p>
        </p:txBody>
      </p:sp>
      <p:sp>
        <p:nvSpPr>
          <p:cNvPr id="4" name="Shape 1"/>
          <p:cNvSpPr/>
          <p:nvPr/>
        </p:nvSpPr>
        <p:spPr>
          <a:xfrm>
            <a:off x="5270103" y="2401689"/>
            <a:ext cx="448767" cy="448767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353645" y="2450009"/>
            <a:ext cx="281583" cy="352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1</a:t>
            </a:r>
            <a:endParaRPr lang="en-US" sz="2208" dirty="0"/>
          </a:p>
        </p:txBody>
      </p:sp>
      <p:sp>
        <p:nvSpPr>
          <p:cNvPr id="6" name="Text 3"/>
          <p:cNvSpPr/>
          <p:nvPr/>
        </p:nvSpPr>
        <p:spPr>
          <a:xfrm>
            <a:off x="5918300" y="2401690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История семьи</a:t>
            </a:r>
            <a:endParaRPr lang="en-US" sz="1833" dirty="0"/>
          </a:p>
        </p:txBody>
      </p:sp>
      <p:sp>
        <p:nvSpPr>
          <p:cNvPr id="7" name="Text 4"/>
          <p:cNvSpPr/>
          <p:nvPr/>
        </p:nvSpPr>
        <p:spPr>
          <a:xfrm>
            <a:off x="5918300" y="2814637"/>
            <a:ext cx="2363986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Рассказы о предках, их жизни и стремлениях. Семейные традиции и реликвии.</a:t>
            </a:r>
            <a:endParaRPr lang="en-US" sz="1542" dirty="0"/>
          </a:p>
        </p:txBody>
      </p:sp>
      <p:sp>
        <p:nvSpPr>
          <p:cNvPr id="8" name="Shape 5"/>
          <p:cNvSpPr/>
          <p:nvPr/>
        </p:nvSpPr>
        <p:spPr>
          <a:xfrm>
            <a:off x="8481715" y="2401689"/>
            <a:ext cx="448767" cy="448767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565257" y="2450009"/>
            <a:ext cx="281583" cy="352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2</a:t>
            </a:r>
            <a:endParaRPr lang="en-US" sz="2208" dirty="0"/>
          </a:p>
        </p:txBody>
      </p:sp>
      <p:sp>
        <p:nvSpPr>
          <p:cNvPr id="10" name="Text 7"/>
          <p:cNvSpPr/>
          <p:nvPr/>
        </p:nvSpPr>
        <p:spPr>
          <a:xfrm>
            <a:off x="9129911" y="2401690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История места</a:t>
            </a:r>
            <a:endParaRPr lang="en-US" sz="1833" dirty="0"/>
          </a:p>
        </p:txBody>
      </p:sp>
      <p:sp>
        <p:nvSpPr>
          <p:cNvPr id="11" name="Text 8"/>
          <p:cNvSpPr/>
          <p:nvPr/>
        </p:nvSpPr>
        <p:spPr>
          <a:xfrm>
            <a:off x="9129911" y="2814638"/>
            <a:ext cx="2363986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Интерес к родному краю, названиям улиц и истории города.</a:t>
            </a:r>
            <a:endParaRPr lang="en-US" sz="1542" dirty="0"/>
          </a:p>
        </p:txBody>
      </p:sp>
      <p:sp>
        <p:nvSpPr>
          <p:cNvPr id="12" name="Shape 9"/>
          <p:cNvSpPr/>
          <p:nvPr/>
        </p:nvSpPr>
        <p:spPr>
          <a:xfrm>
            <a:off x="5270103" y="4515147"/>
            <a:ext cx="448767" cy="448767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353645" y="4563468"/>
            <a:ext cx="281583" cy="352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3</a:t>
            </a:r>
            <a:endParaRPr lang="en-US" sz="2208" dirty="0"/>
          </a:p>
        </p:txBody>
      </p:sp>
      <p:sp>
        <p:nvSpPr>
          <p:cNvPr id="14" name="Text 11"/>
          <p:cNvSpPr/>
          <p:nvPr/>
        </p:nvSpPr>
        <p:spPr>
          <a:xfrm>
            <a:off x="5918300" y="4515148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Фольклор</a:t>
            </a:r>
            <a:endParaRPr lang="en-US" sz="1833" dirty="0"/>
          </a:p>
        </p:txBody>
      </p:sp>
      <p:sp>
        <p:nvSpPr>
          <p:cNvPr id="15" name="Text 12"/>
          <p:cNvSpPr/>
          <p:nvPr/>
        </p:nvSpPr>
        <p:spPr>
          <a:xfrm>
            <a:off x="5918299" y="4928096"/>
            <a:ext cx="5575598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Русские народные сказки, мультфильмы и традиционные игрушки.</a:t>
            </a:r>
            <a:endParaRPr lang="en-US" sz="1542" dirty="0"/>
          </a:p>
        </p:txBody>
      </p:sp>
    </p:spTree>
    <p:extLst>
      <p:ext uri="{BB962C8B-B14F-4D97-AF65-F5344CB8AC3E}">
        <p14:creationId xmlns:p14="http://schemas.microsoft.com/office/powerpoint/2010/main" val="14298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1754" y="544017"/>
            <a:ext cx="6236493" cy="1162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41"/>
              </a:lnSpc>
            </a:pPr>
            <a:r>
              <a:rPr lang="en-US" sz="3625" b="1" kern="0" spc="-110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5-6 лет: Расширяем горизонты</a:t>
            </a:r>
            <a:endParaRPr lang="en-US" sz="36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54" y="2037457"/>
            <a:ext cx="494109" cy="4941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83507" y="2002930"/>
            <a:ext cx="2725341" cy="290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kern="0" spc="-5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Достопримечательности</a:t>
            </a:r>
            <a:endParaRPr lang="en-US" sz="1792" dirty="0"/>
          </a:p>
        </p:txBody>
      </p:sp>
      <p:sp>
        <p:nvSpPr>
          <p:cNvPr id="6" name="Text 2"/>
          <p:cNvSpPr/>
          <p:nvPr/>
        </p:nvSpPr>
        <p:spPr>
          <a:xfrm>
            <a:off x="1383507" y="2412207"/>
            <a:ext cx="5544741" cy="632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8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Занимательные рассказы об исторических местах и постройках.</a:t>
            </a:r>
            <a:endParaRPr lang="en-US" sz="1542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54" y="3672086"/>
            <a:ext cx="494109" cy="4941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83507" y="3637558"/>
            <a:ext cx="2325291" cy="290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kern="0" spc="-5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Путешествия</a:t>
            </a:r>
            <a:endParaRPr lang="en-US" sz="1792" dirty="0"/>
          </a:p>
        </p:txBody>
      </p:sp>
      <p:sp>
        <p:nvSpPr>
          <p:cNvPr id="9" name="Text 4"/>
          <p:cNvSpPr/>
          <p:nvPr/>
        </p:nvSpPr>
        <p:spPr>
          <a:xfrm>
            <a:off x="1383507" y="4046835"/>
            <a:ext cx="5544741" cy="632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8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Поездки в соседние города и знакомство с новыми местами.</a:t>
            </a:r>
            <a:endParaRPr lang="en-US" sz="1542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54" y="5306716"/>
            <a:ext cx="494109" cy="4941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383507" y="5272187"/>
            <a:ext cx="2325291" cy="290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kern="0" spc="-5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Достижения</a:t>
            </a:r>
            <a:endParaRPr lang="en-US" sz="1792" dirty="0"/>
          </a:p>
        </p:txBody>
      </p:sp>
      <p:sp>
        <p:nvSpPr>
          <p:cNvPr id="12" name="Text 6"/>
          <p:cNvSpPr/>
          <p:nvPr/>
        </p:nvSpPr>
        <p:spPr>
          <a:xfrm>
            <a:off x="1383507" y="5681464"/>
            <a:ext cx="5544741" cy="632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8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Рассказы об исторических достижениях, например, о космосе.</a:t>
            </a:r>
            <a:endParaRPr lang="en-US" sz="1542" dirty="0"/>
          </a:p>
        </p:txBody>
      </p:sp>
    </p:spTree>
    <p:extLst>
      <p:ext uri="{BB962C8B-B14F-4D97-AF65-F5344CB8AC3E}">
        <p14:creationId xmlns:p14="http://schemas.microsoft.com/office/powerpoint/2010/main" val="9263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103" y="1423492"/>
            <a:ext cx="5715397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b="1" kern="0" spc="-11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Современные технологии</a:t>
            </a:r>
            <a:endParaRPr lang="en-US" sz="3667" dirty="0"/>
          </a:p>
        </p:txBody>
      </p:sp>
      <p:sp>
        <p:nvSpPr>
          <p:cNvPr id="4" name="Shape 1"/>
          <p:cNvSpPr/>
          <p:nvPr/>
        </p:nvSpPr>
        <p:spPr>
          <a:xfrm>
            <a:off x="698103" y="2309317"/>
            <a:ext cx="3012182" cy="1782068"/>
          </a:xfrm>
          <a:prstGeom prst="roundRect">
            <a:avLst>
              <a:gd name="adj" fmla="val 4701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03883" y="2515096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Мини-музеи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903883" y="2928044"/>
            <a:ext cx="2600623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Создание мини-музеев и выставок детьми и родителями.</a:t>
            </a:r>
            <a:endParaRPr lang="en-US" sz="1542" dirty="0"/>
          </a:p>
        </p:txBody>
      </p:sp>
      <p:sp>
        <p:nvSpPr>
          <p:cNvPr id="7" name="Shape 4"/>
          <p:cNvSpPr/>
          <p:nvPr/>
        </p:nvSpPr>
        <p:spPr>
          <a:xfrm>
            <a:off x="3909715" y="2309317"/>
            <a:ext cx="3012182" cy="1782068"/>
          </a:xfrm>
          <a:prstGeom prst="roundRect">
            <a:avLst>
              <a:gd name="adj" fmla="val 4701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5495" y="2515096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Квест-игры</a:t>
            </a:r>
            <a:endParaRPr lang="en-US" sz="1833" dirty="0"/>
          </a:p>
        </p:txBody>
      </p:sp>
      <p:sp>
        <p:nvSpPr>
          <p:cNvPr id="9" name="Text 6"/>
          <p:cNvSpPr/>
          <p:nvPr/>
        </p:nvSpPr>
        <p:spPr>
          <a:xfrm>
            <a:off x="4115494" y="2928044"/>
            <a:ext cx="2600623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Игры-путешествия для освоения сложных понятий.</a:t>
            </a:r>
            <a:endParaRPr lang="en-US" sz="1542" dirty="0"/>
          </a:p>
        </p:txBody>
      </p:sp>
      <p:sp>
        <p:nvSpPr>
          <p:cNvPr id="10" name="Shape 7"/>
          <p:cNvSpPr/>
          <p:nvPr/>
        </p:nvSpPr>
        <p:spPr>
          <a:xfrm>
            <a:off x="698104" y="4290815"/>
            <a:ext cx="6223794" cy="1143694"/>
          </a:xfrm>
          <a:prstGeom prst="roundRect">
            <a:avLst>
              <a:gd name="adj" fmla="val 7326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03883" y="4496595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kern="0" spc="-5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Интерактив</a:t>
            </a:r>
            <a:endParaRPr lang="en-US" sz="1833" dirty="0"/>
          </a:p>
        </p:txBody>
      </p:sp>
      <p:sp>
        <p:nvSpPr>
          <p:cNvPr id="12" name="Text 9"/>
          <p:cNvSpPr/>
          <p:nvPr/>
        </p:nvSpPr>
        <p:spPr>
          <a:xfrm>
            <a:off x="903883" y="4909542"/>
            <a:ext cx="5812234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Интерактивные экскурсии и проектные технологии.</a:t>
            </a:r>
            <a:endParaRPr lang="en-US" sz="1542" dirty="0"/>
          </a:p>
        </p:txBody>
      </p:sp>
    </p:spTree>
    <p:extLst>
      <p:ext uri="{BB962C8B-B14F-4D97-AF65-F5344CB8AC3E}">
        <p14:creationId xmlns:p14="http://schemas.microsoft.com/office/powerpoint/2010/main" val="2080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445</Words>
  <Application>Microsoft Office PowerPoint</Application>
  <PresentationFormat>Широкоэкранный</PresentationFormat>
  <Paragraphs>82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Overpass</vt:lpstr>
      <vt:lpstr>Overpass Bold</vt:lpstr>
      <vt:lpstr>Times New Roman</vt:lpstr>
      <vt:lpstr>Trebuchet MS</vt:lpstr>
      <vt:lpstr>Wingdings 3</vt:lpstr>
      <vt:lpstr>Грань</vt:lpstr>
      <vt:lpstr>Педагогический совет «Организация работы по нравственно-патриотическому воспитанию детей дошкольного возраста»</vt:lpstr>
      <vt:lpstr>Презентация PowerPoint</vt:lpstr>
      <vt:lpstr>Презентация PowerPoint</vt:lpstr>
      <vt:lpstr>Ориентиры патриотического воспитания:</vt:lpstr>
      <vt:lpstr>Задачи патриотического воспитания дошкольников: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решения педсовета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«Организация работы по нравственно-патриотическому воспитанию детей дошкольного возраста»</dc:title>
  <dc:creator>User</dc:creator>
  <cp:lastModifiedBy>User</cp:lastModifiedBy>
  <cp:revision>7</cp:revision>
  <dcterms:created xsi:type="dcterms:W3CDTF">2025-04-01T03:24:58Z</dcterms:created>
  <dcterms:modified xsi:type="dcterms:W3CDTF">2025-04-01T04:34:33Z</dcterms:modified>
</cp:coreProperties>
</file>