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8" r:id="rId6"/>
    <p:sldId id="259" r:id="rId7"/>
    <p:sldId id="263" r:id="rId8"/>
    <p:sldId id="261" r:id="rId9"/>
    <p:sldId id="260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4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8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2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3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9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9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3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366-22E1-4673-AC32-5D03066377C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7937-5F92-44D0-941D-BF3A0F9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4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741994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4" y="0"/>
            <a:ext cx="7822086" cy="58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5450" y="365125"/>
            <a:ext cx="4244454" cy="5353287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38662"/>
            <a:ext cx="5076968" cy="67806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041768"/>
            <a:ext cx="5695150" cy="35672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28598" y="4176215"/>
            <a:ext cx="457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военным, конечно, непросто: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надо здоровым, высокого роста,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с автоматом, носить камуфляж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помнить: ты мира защитник и страж!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118" y="365125"/>
            <a:ext cx="4461681" cy="5811838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95534"/>
            <a:ext cx="4784157" cy="65816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78" y="3234991"/>
            <a:ext cx="4893613" cy="3247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97588" y="4162567"/>
            <a:ext cx="313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F140B"/>
                </a:solidFill>
                <a:effectLst/>
                <a:latin typeface="PT Sans"/>
              </a:rPr>
              <a:t>Если надо вам построить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2F140B"/>
                </a:solidFill>
                <a:effectLst/>
                <a:latin typeface="PT Sans"/>
              </a:rPr>
              <a:t>Дачу, дом или завод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2F140B"/>
                </a:solidFill>
                <a:effectLst/>
                <a:latin typeface="PT Sans"/>
              </a:rPr>
              <a:t>Обязательно строитель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2F140B"/>
                </a:solidFill>
                <a:effectLst/>
                <a:latin typeface="PT Sans"/>
              </a:rPr>
              <a:t>К вам на выручку придёт.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0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1"/>
            <a:ext cx="9729716" cy="818866"/>
          </a:xfrm>
        </p:spPr>
        <p:txBody>
          <a:bodyPr>
            <a:normAutofit/>
          </a:bodyPr>
          <a:lstStyle/>
          <a:p>
            <a:r>
              <a:rPr lang="ru-RU" dirty="0" smtClean="0"/>
              <a:t>Кому что нужно для работы?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" y="688171"/>
            <a:ext cx="3180687" cy="3180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93" y="3164028"/>
            <a:ext cx="2353061" cy="312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30887"/>
            <a:ext cx="3695700" cy="2695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32" y="4272507"/>
            <a:ext cx="2921190" cy="2186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08" y="993033"/>
            <a:ext cx="4011180" cy="2570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54" y="3868858"/>
            <a:ext cx="3633576" cy="24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119" y="464024"/>
            <a:ext cx="4598159" cy="4312692"/>
          </a:xfrm>
        </p:spPr>
        <p:txBody>
          <a:bodyPr>
            <a:normAutofit/>
          </a:bodyPr>
          <a:lstStyle/>
          <a:p>
            <a:r>
              <a:rPr lang="ru-RU" b="1" dirty="0" smtClean="0"/>
              <a:t>- Маша хочет стать парикмахером.</a:t>
            </a:r>
            <a:br>
              <a:rPr lang="ru-RU" b="1" dirty="0" smtClean="0"/>
            </a:br>
            <a:r>
              <a:rPr lang="ru-RU" b="1" dirty="0" smtClean="0"/>
              <a:t>- Саша хочет стать врачом.</a:t>
            </a:r>
            <a:br>
              <a:rPr lang="ru-RU" b="1" dirty="0" smtClean="0"/>
            </a:br>
            <a:r>
              <a:rPr lang="ru-RU" b="1" dirty="0" smtClean="0"/>
              <a:t>- А кем хотите стать вы?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15532"/>
            <a:ext cx="5712522" cy="6642468"/>
          </a:xfrm>
        </p:spPr>
      </p:pic>
    </p:spTree>
    <p:extLst>
      <p:ext uri="{BB962C8B-B14F-4D97-AF65-F5344CB8AC3E}">
        <p14:creationId xmlns:p14="http://schemas.microsoft.com/office/powerpoint/2010/main" val="37433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93" y="2709081"/>
            <a:ext cx="4918307" cy="3487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349" y="1542197"/>
            <a:ext cx="3971497" cy="465388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-Кто это?</a:t>
            </a:r>
            <a:br>
              <a:rPr lang="ru-RU" sz="4900" dirty="0" smtClean="0"/>
            </a:br>
            <a:r>
              <a:rPr lang="ru-RU" sz="4900" dirty="0" smtClean="0"/>
              <a:t>-Что он делает?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уколы! На уколы!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Собирайся, ребятня!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бойтесь! Я не больно –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хороший доктор я.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66358"/>
            <a:ext cx="6946711" cy="6489285"/>
          </a:xfrm>
        </p:spPr>
      </p:pic>
    </p:spTree>
    <p:extLst>
      <p:ext uri="{BB962C8B-B14F-4D97-AF65-F5344CB8AC3E}">
        <p14:creationId xmlns:p14="http://schemas.microsoft.com/office/powerpoint/2010/main" val="34903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3063" y="365125"/>
            <a:ext cx="4420737" cy="5639890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3" y="365125"/>
            <a:ext cx="6196083" cy="6196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27" y="3046909"/>
            <a:ext cx="4956808" cy="3514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38282" y="3998795"/>
            <a:ext cx="3275462" cy="124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474747"/>
                </a:solidFill>
                <a:effectLst/>
                <a:latin typeface="Helvetica Neue"/>
              </a:rPr>
              <a:t>В магазине возле касс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474747"/>
                </a:solidFill>
                <a:effectLst/>
                <a:latin typeface="Helvetica Neue"/>
              </a:rPr>
              <a:t>Продавец встречает нас: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474747"/>
                </a:solidFill>
                <a:effectLst/>
                <a:latin typeface="Helvetica Neue"/>
              </a:rPr>
              <a:t>То пакетами шуршит,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474747"/>
                </a:solidFill>
                <a:effectLst/>
                <a:latin typeface="Helvetica Neue"/>
              </a:rPr>
              <a:t>То бумагой шелестит.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44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37" y="2879677"/>
            <a:ext cx="4552563" cy="3227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528" y="365125"/>
            <a:ext cx="4516272" cy="5626242"/>
          </a:xfrm>
        </p:spPr>
        <p:txBody>
          <a:bodyPr>
            <a:normAutofit/>
          </a:bodyPr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-272955"/>
            <a:ext cx="5209237" cy="7268703"/>
          </a:xfrm>
        </p:spPr>
      </p:pic>
      <p:sp>
        <p:nvSpPr>
          <p:cNvPr id="6" name="Прямоугольник 5"/>
          <p:cNvSpPr/>
          <p:nvPr/>
        </p:nvSpPr>
        <p:spPr>
          <a:xfrm>
            <a:off x="7670042" y="3848668"/>
            <a:ext cx="3261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Звери, птицы, все, кто болен,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Кто здоровьем недоволен!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Вас зовёт ветеринар -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Перевяжет, даст отвар.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2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278" y="368490"/>
            <a:ext cx="4816521" cy="6127844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" y="49117"/>
            <a:ext cx="5024930" cy="6808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62" y="2906973"/>
            <a:ext cx="5005909" cy="3589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7233313" y="3944203"/>
            <a:ext cx="3452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Дайте ножницы, расчёску,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imes New Roman" panose="02020603050405020304" pitchFamily="18" charset="0"/>
              </a:rPr>
              <a:t>Он вам сделает причёску.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imes New Roman" panose="02020603050405020304" pitchFamily="18" charset="0"/>
              </a:rPr>
              <a:t>Парикмахер непременно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imes New Roman" panose="02020603050405020304" pitchFamily="18" charset="0"/>
              </a:rPr>
              <a:t>Подстрижёт вас современно.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27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924"/>
            <a:ext cx="7154058" cy="40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804" y="477671"/>
            <a:ext cx="4244454" cy="5295331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0" y="3125336"/>
            <a:ext cx="5192420" cy="3500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8161362" y="3953808"/>
            <a:ext cx="3193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полицейского заданье –</a:t>
            </a:r>
          </a:p>
          <a:p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Оберегать людей покой!</a:t>
            </a:r>
          </a:p>
          <a:p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За преступленье наказанье</a:t>
            </a:r>
          </a:p>
          <a:p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Разбойник понесёт любой!</a:t>
            </a:r>
            <a:endParaRPr lang="ru-RU" b="1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4" y="365125"/>
            <a:ext cx="3998794" cy="5107627"/>
          </a:xfrm>
        </p:spPr>
        <p:txBody>
          <a:bodyPr/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355685"/>
            <a:ext cx="6155141" cy="601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07" y="3193577"/>
            <a:ext cx="4648811" cy="3295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9225" y="4148919"/>
            <a:ext cx="3439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Proxima Nova Regular"/>
              </a:rPr>
              <a:t>Мы приходим в детский сад. Кто встречает там ребят? Улыбается всегда,</a:t>
            </a:r>
          </a:p>
          <a:p>
            <a:r>
              <a:rPr lang="ru-RU" b="1" i="0" dirty="0" smtClean="0">
                <a:effectLst/>
                <a:latin typeface="Proxima Nova Regular"/>
              </a:rPr>
              <a:t>Несмотря на холода</a:t>
            </a:r>
            <a:r>
              <a:rPr lang="ru-RU" b="1" i="0" dirty="0" smtClean="0">
                <a:solidFill>
                  <a:srgbClr val="303457"/>
                </a:solidFill>
                <a:effectLst/>
                <a:latin typeface="Proxima Nova Regular"/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2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121" y="3070746"/>
            <a:ext cx="5230878" cy="3433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236" y="395785"/>
            <a:ext cx="3944203" cy="5472752"/>
          </a:xfrm>
        </p:spPr>
        <p:txBody>
          <a:bodyPr>
            <a:normAutofit/>
          </a:bodyPr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6" y="1288564"/>
            <a:ext cx="6954594" cy="5215946"/>
          </a:xfrm>
        </p:spPr>
      </p:pic>
      <p:sp>
        <p:nvSpPr>
          <p:cNvPr id="6" name="Прямоугольник 5"/>
          <p:cNvSpPr/>
          <p:nvPr/>
        </p:nvSpPr>
        <p:spPr>
          <a:xfrm>
            <a:off x="8147714" y="3971498"/>
            <a:ext cx="3098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Если вдруг беда случится,</a:t>
            </a:r>
            <a:endParaRPr lang="ru-RU" sz="16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Где-то что-то загорится,</a:t>
            </a:r>
            <a:endParaRPr lang="ru-RU" sz="16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Там пожарный нужен срочно.</a:t>
            </a:r>
            <a:endParaRPr lang="ru-RU" sz="16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Он погасит, - это точно.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69" y="3336877"/>
            <a:ext cx="4367285" cy="2845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984" y="218364"/>
            <a:ext cx="3997657" cy="6237027"/>
          </a:xfrm>
        </p:spPr>
        <p:txBody>
          <a:bodyPr>
            <a:normAutofit/>
          </a:bodyPr>
          <a:lstStyle/>
          <a:p>
            <a:r>
              <a:rPr lang="ru-RU" dirty="0" smtClean="0"/>
              <a:t>-Кто это?</a:t>
            </a:r>
            <a:br>
              <a:rPr lang="ru-RU" dirty="0" smtClean="0"/>
            </a:br>
            <a:r>
              <a:rPr lang="ru-RU" dirty="0" smtClean="0"/>
              <a:t>-Что он делает?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1" y="-10318"/>
            <a:ext cx="5220218" cy="6868318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8513160" y="4015379"/>
            <a:ext cx="293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Дайте повару продукты: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Мясо птицы, сухофрукты,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Рис, картофель... И тогда</a:t>
            </a:r>
            <a:endParaRPr lang="ru-RU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</a:rPr>
              <a:t>Ждёт вас вкусная еда.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191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Proxima Nova Regular</vt:lpstr>
      <vt:lpstr>PT Sans</vt:lpstr>
      <vt:lpstr>Times New Roman</vt:lpstr>
      <vt:lpstr>Тема Office</vt:lpstr>
      <vt:lpstr>Профессии</vt:lpstr>
      <vt:lpstr>-Кто это? -Что он делает?    На уколы! На уколы! Собирайся, ребятня! Вы не бойтесь! Я не больно – Ведь хороший доктор я.   </vt:lpstr>
      <vt:lpstr>-Кто это? -Что он делает?    </vt:lpstr>
      <vt:lpstr>-Кто это? -Что он делает?    </vt:lpstr>
      <vt:lpstr>-Кто это? -Что он делает?     </vt:lpstr>
      <vt:lpstr>-Кто это? -Что он делает?   </vt:lpstr>
      <vt:lpstr>-Кто это? -Что он делает?   </vt:lpstr>
      <vt:lpstr>-Кто это? -Что он делает?    </vt:lpstr>
      <vt:lpstr>-Кто это? -Что он делает?    </vt:lpstr>
      <vt:lpstr>-Кто это? -Что он делает?   </vt:lpstr>
      <vt:lpstr>-Кто это? -Что он делает?    </vt:lpstr>
      <vt:lpstr>Кому что нужно для работы?</vt:lpstr>
      <vt:lpstr>- Маша хочет стать парикмахером. - Саша хочет стать врачом. - А кем хотите стать вы?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Апрель2020</dc:creator>
  <cp:lastModifiedBy>Апрель2020</cp:lastModifiedBy>
  <cp:revision>14</cp:revision>
  <dcterms:created xsi:type="dcterms:W3CDTF">2022-07-29T16:34:14Z</dcterms:created>
  <dcterms:modified xsi:type="dcterms:W3CDTF">2022-07-29T19:03:57Z</dcterms:modified>
</cp:coreProperties>
</file>