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8" r:id="rId4"/>
    <p:sldId id="262" r:id="rId5"/>
    <p:sldId id="259" r:id="rId6"/>
    <p:sldId id="263" r:id="rId7"/>
    <p:sldId id="264" r:id="rId8"/>
    <p:sldId id="281" r:id="rId9"/>
    <p:sldId id="278" r:id="rId10"/>
    <p:sldId id="267" r:id="rId11"/>
    <p:sldId id="276" r:id="rId12"/>
    <p:sldId id="277" r:id="rId13"/>
    <p:sldId id="306" r:id="rId14"/>
    <p:sldId id="305" r:id="rId15"/>
    <p:sldId id="292" r:id="rId16"/>
    <p:sldId id="275" r:id="rId17"/>
    <p:sldId id="270" r:id="rId18"/>
    <p:sldId id="269" r:id="rId19"/>
    <p:sldId id="296" r:id="rId20"/>
    <p:sldId id="282" r:id="rId21"/>
    <p:sldId id="29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1920x1080_kosmos-3d-ar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roSound\Desktop\6105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48680"/>
            <a:ext cx="1551806" cy="112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Презентация к сценарию «Космическое путешествие»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6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23728" y="2060848"/>
            <a:ext cx="5464696" cy="266429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Планета голубая,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Любимая, родная.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Она твоя, она моя,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А называется…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-380020" y="0"/>
            <a:ext cx="9665679" cy="6858000"/>
            <a:chOff x="-380020" y="0"/>
            <a:chExt cx="9665679" cy="685800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75" name="Picture 3" descr="C:\Users\ProSound\Desktop\i (1)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-380020" y="312044"/>
              <a:ext cx="9665679" cy="6433811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</p:spTree>
    <p:extLst>
      <p:ext uri="{BB962C8B-B14F-4D97-AF65-F5344CB8AC3E}">
        <p14:creationId xmlns:p14="http://schemas.microsoft.com/office/powerpoint/2010/main" val="328224964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1052736"/>
            <a:ext cx="6912768" cy="515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</a:rPr>
              <a:t>По темному небу рассыпан горошек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Цветной карамели из сахарной крошки,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И только тогда, когда утро настанет,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Вся карамель та внезапно растает</a:t>
            </a:r>
            <a:r>
              <a:rPr lang="ru-RU" sz="3600" dirty="0" smtClean="0"/>
              <a:t>.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168">
            <a:off x="6156176" y="5050519"/>
            <a:ext cx="205422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ProSound\Desktop\Space__001539_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18884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476672"/>
            <a:ext cx="655272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У ракеты есть водитель,</a:t>
            </a:r>
            <a:endParaRPr lang="ru-RU" sz="44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        </a:t>
            </a:r>
            <a:r>
              <a:rPr lang="ru-RU" sz="44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невесомости </a:t>
            </a:r>
            <a:r>
              <a:rPr lang="ru-RU" sz="4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любитель.</a:t>
            </a:r>
            <a:endParaRPr lang="ru-RU" sz="44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      По-английски: «астронавт»</a:t>
            </a:r>
            <a:endParaRPr lang="ru-RU" sz="44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r>
              <a:rPr lang="ru-RU" sz="4400" b="1" dirty="0">
                <a:solidFill>
                  <a:srgbClr val="C00000"/>
                </a:solidFill>
                <a:latin typeface="Times New Roman"/>
                <a:ea typeface="Calibri"/>
              </a:rPr>
              <a:t>       А по-русски… </a:t>
            </a:r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Users\ProSound\Desktop\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5175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980728"/>
            <a:ext cx="65527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4400" b="1" dirty="0" smtClean="0">
                <a:solidFill>
                  <a:srgbClr val="FF0000"/>
                </a:solidFill>
              </a:rPr>
              <a:t>Специальный космический есть аппарат,</a:t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Сигналы на Землю он шлет всем подряд,</a:t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И как одинокий путник,</a:t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Летит по орбите …</a:t>
            </a:r>
          </a:p>
        </p:txBody>
      </p:sp>
      <p:pic>
        <p:nvPicPr>
          <p:cNvPr id="5" name="Picture 2" descr="C:\Users\ProSound\Downloads\Файлы Mail.Ru Агента\0_501c3_5eb4a7cf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7517586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roSound\Downloads\Файлы Mail.Ru Агента\lu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ProSound\Desktop\3097-kosmos-meteoritnyiy-dozgd-1440x9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960"/>
            <a:ext cx="96125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odiak-Popkorn(muzofon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395536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7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ProSound\Desktop\Mercury-Planaet-Picture-1024x7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09600" y="0"/>
            <a:ext cx="10032274" cy="6858000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" name="TextBox 1"/>
          <p:cNvSpPr txBox="1"/>
          <p:nvPr/>
        </p:nvSpPr>
        <p:spPr>
          <a:xfrm>
            <a:off x="650379" y="571500"/>
            <a:ext cx="21707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МЕРКУРИЙ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6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821" y="15032"/>
            <a:ext cx="9179903" cy="6884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C:\Users\ProSound\Desktop\night_moon_in_the_sky_20131004_16668666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509120" y="-1899592"/>
            <a:ext cx="18288000" cy="11430000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" name="TextBox 1"/>
          <p:cNvSpPr txBox="1"/>
          <p:nvPr/>
        </p:nvSpPr>
        <p:spPr>
          <a:xfrm>
            <a:off x="1259632" y="692696"/>
            <a:ext cx="1519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ВЕНЕРА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3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Users\ProSound\Desktop\1920_1080_201005010223344339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900608" y="548680"/>
            <a:ext cx="10476656" cy="5893119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" name="TextBox 1"/>
          <p:cNvSpPr txBox="1"/>
          <p:nvPr/>
        </p:nvSpPr>
        <p:spPr>
          <a:xfrm>
            <a:off x="1547664" y="476672"/>
            <a:ext cx="12282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МАРС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09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2" name="Picture 2" descr="C:\Users\ProSound\Desktop\3d_185-1920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69751" y="509836"/>
            <a:ext cx="10192455" cy="5733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17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pace_Didier_Marouani_-_Ballad_for_space_lovers_muzofon.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30000" y="5733256"/>
            <a:ext cx="534118" cy="376808"/>
          </a:xfrm>
          <a:prstGeom prst="rect">
            <a:avLst/>
          </a:prstGeom>
        </p:spPr>
      </p:pic>
      <p:pic>
        <p:nvPicPr>
          <p:cNvPr id="4" name="Picture 2" descr="F:\Solne4naja-Sistema-prep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3" y="0"/>
            <a:ext cx="91462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91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87040" y="0"/>
            <a:ext cx="10193395" cy="696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994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ProSound\Desktop\post-83179-12721396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852936"/>
            <a:ext cx="3880204" cy="29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5517232"/>
            <a:ext cx="6336704" cy="117653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03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roSound\Desktop\telesko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57"/>
          <a:stretch>
            <a:fillRect/>
          </a:stretch>
        </p:blipFill>
        <p:spPr bwMode="auto">
          <a:xfrm>
            <a:off x="214283" y="324804"/>
            <a:ext cx="4143404" cy="322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ProSound\Downloads\Файлы Mail.Ru Агента\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86190"/>
            <a:ext cx="4176985" cy="2786058"/>
          </a:xfrm>
          <a:prstGeom prst="rect">
            <a:avLst/>
          </a:prstGeom>
          <a:noFill/>
        </p:spPr>
      </p:pic>
      <p:pic>
        <p:nvPicPr>
          <p:cNvPr id="3" name="Picture 3" descr="C:\Users\ProSound\Downloads\Файлы Mail.Ru Агента\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5418" y="357166"/>
            <a:ext cx="3901424" cy="3184239"/>
          </a:xfrm>
          <a:prstGeom prst="rect">
            <a:avLst/>
          </a:prstGeom>
          <a:noFill/>
        </p:spPr>
      </p:pic>
      <p:pic>
        <p:nvPicPr>
          <p:cNvPr id="1028" name="Picture 4" descr="C:\Users\ProSound\Downloads\Файлы Mail.Ru Агента\т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5" y="3801022"/>
            <a:ext cx="2571768" cy="28172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86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ProSound\Desktop\Twinkling_Stars2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448"/>
            <a:ext cx="9143999" cy="746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75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ProSound\Desktop\SESWS_NSS-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608170"/>
            <a:ext cx="4214811" cy="324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ProSound\Desktop\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18820"/>
            <a:ext cx="4143404" cy="326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ProSound\Desktop\gruzovoy-korabl-progress-m28m-budet-letet-k-mks-dvoe-sutok_531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710" y="1928802"/>
            <a:ext cx="4200353" cy="321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95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ProSound\Desktop\IoR_TASS_92696_Gagari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143999" cy="684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09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ProSound\Desktop\i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23455" y="236522"/>
            <a:ext cx="9144002" cy="608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71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908721"/>
            <a:ext cx="5400600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</a:rPr>
              <a:t>Сверкая огромным хвостом в темноте,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Несется среди ярких звезд в пустоте,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Она не звезда, не планета,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Загадка Вселенной</a:t>
            </a:r>
            <a:r>
              <a:rPr lang="ru-RU" sz="3600" dirty="0" smtClean="0">
                <a:solidFill>
                  <a:srgbClr val="FF0000"/>
                </a:solidFill>
              </a:rPr>
              <a:t>…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ProSound\Desktop\comet_2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48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oSound\Desktop\img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692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1988840"/>
            <a:ext cx="58326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Освещает ночью путь,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Звездам не дает заснуть.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Пусть все спят, ей не до сна,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В небе светит нам…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ProSound\Downloads\hdoboi.org-491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412776" y="0"/>
            <a:ext cx="14113568" cy="793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02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48</Words>
  <Application>Microsoft Office PowerPoint</Application>
  <PresentationFormat>Экран (4:3)</PresentationFormat>
  <Paragraphs>13</Paragraphs>
  <Slides>21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к сценарию «Космическое путешествие»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ProSound</dc:creator>
  <cp:lastModifiedBy>Ст Воспитатель</cp:lastModifiedBy>
  <cp:revision>72</cp:revision>
  <dcterms:created xsi:type="dcterms:W3CDTF">2016-03-29T12:19:55Z</dcterms:created>
  <dcterms:modified xsi:type="dcterms:W3CDTF">2018-04-16T01:20:50Z</dcterms:modified>
</cp:coreProperties>
</file>