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7" r:id="rId5"/>
    <p:sldId id="269" r:id="rId6"/>
    <p:sldId id="268" r:id="rId7"/>
    <p:sldId id="270" r:id="rId8"/>
    <p:sldId id="261" r:id="rId9"/>
    <p:sldId id="260" r:id="rId10"/>
    <p:sldId id="271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D7EFBB-CE60-4679-81A8-B124ACBEA66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9900B2-FA26-4F40-BD03-E6CC20CB87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www.pngarts.com/files/1/Noel-PNG-Image-with-Transparent-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32699" cy="40071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357"/>
            <a:ext cx="7599884" cy="15716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Тема: Фантик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429132"/>
            <a:ext cx="6025940" cy="1928826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Автор: </a:t>
            </a:r>
            <a:r>
              <a:rPr lang="ru-RU" b="1" dirty="0" err="1" smtClean="0">
                <a:solidFill>
                  <a:schemeClr val="tx1"/>
                </a:solidFill>
              </a:rPr>
              <a:t>Шагдурова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Даяна</a:t>
            </a:r>
            <a:r>
              <a:rPr lang="ru-RU" b="1" dirty="0" smtClean="0">
                <a:solidFill>
                  <a:schemeClr val="tx1"/>
                </a:solidFill>
              </a:rPr>
              <a:t>, 6 лет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МАДОУ «Детский сад №111 «Дашенька»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Руководитель: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Юмашева Елена Анатольевна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8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1143008"/>
          </a:xfrm>
        </p:spPr>
        <p:txBody>
          <a:bodyPr/>
          <a:lstStyle/>
          <a:p>
            <a:r>
              <a:rPr lang="ru-RU" dirty="0" smtClean="0"/>
              <a:t> Коллекционировать</a:t>
            </a:r>
            <a:endParaRPr lang="ru-RU" dirty="0"/>
          </a:p>
        </p:txBody>
      </p:sp>
      <p:pic>
        <p:nvPicPr>
          <p:cNvPr id="6" name="Содержимое 5" descr="C:\Users\logop\Desktop\IMG_20211222_150926_resized_20230123_11022862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2229466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s://fsd.kopilkaurokov.ru/up/html/2021/02/14/k_6029133c0aaa6/573111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514353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0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58579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Заключение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Если ты фантики бросаешь, </a:t>
            </a:r>
          </a:p>
          <a:p>
            <a:pPr>
              <a:buNone/>
            </a:pPr>
            <a:r>
              <a:rPr lang="ru-RU" sz="2000" b="1" dirty="0" smtClean="0"/>
              <a:t>то свою планету засоряешь. </a:t>
            </a:r>
          </a:p>
          <a:p>
            <a:pPr>
              <a:buNone/>
            </a:pPr>
            <a:r>
              <a:rPr lang="ru-RU" sz="2000" b="1" dirty="0" smtClean="0"/>
              <a:t>Должен помнить ты, и он, и я –</a:t>
            </a:r>
          </a:p>
          <a:p>
            <a:r>
              <a:rPr lang="ru-RU" sz="2000" b="1" dirty="0" smtClean="0"/>
              <a:t>фантиком погубишь муравья.</a:t>
            </a:r>
          </a:p>
          <a:p>
            <a:pPr>
              <a:buNone/>
            </a:pPr>
            <a:r>
              <a:rPr lang="ru-RU" sz="2000" b="1" dirty="0" smtClean="0"/>
              <a:t>Хоть они красивы и легки,</a:t>
            </a:r>
          </a:p>
          <a:p>
            <a:pPr>
              <a:buNone/>
            </a:pPr>
            <a:r>
              <a:rPr lang="ru-RU" sz="2000" b="1" dirty="0" smtClean="0"/>
              <a:t> могут умереть от них жуки.</a:t>
            </a:r>
          </a:p>
          <a:p>
            <a:pPr>
              <a:buNone/>
            </a:pPr>
            <a:r>
              <a:rPr lang="ru-RU" sz="2000" b="1" dirty="0" smtClean="0"/>
              <a:t>Правильно, друзья, поступит тот, </a:t>
            </a:r>
          </a:p>
          <a:p>
            <a:pPr>
              <a:buNone/>
            </a:pPr>
            <a:r>
              <a:rPr lang="ru-RU" sz="2000" b="1" dirty="0" smtClean="0"/>
              <a:t>кто свой фантик в урну отнесет.</a:t>
            </a:r>
          </a:p>
          <a:p>
            <a:pPr>
              <a:buNone/>
            </a:pPr>
            <a:r>
              <a:rPr lang="ru-RU" sz="2400" dirty="0" smtClean="0"/>
              <a:t>Это лишь  часть того, что можно сделать с фантиками. Совсем не сложно дать «вторую» жизнь фантику, ведь это так интересно сделать своими руками поделку. Повторно использовать бытовой мусор легко, тем самым  помогаем окружающему миру,  не загрязняете природу </a:t>
            </a:r>
          </a:p>
        </p:txBody>
      </p:sp>
      <p:pic>
        <p:nvPicPr>
          <p:cNvPr id="65540" name="Picture 4" descr="https://thumbs.dreamstime.com/b/%D1%8D%D0%BA%D0%BE%D0%BB%D0%BE%D0%B3%D0%B8%D1%87%D0%B5%D1%81%D0%BA%D0%B0%D1%8F-%D0%BA%D0%B0%D1%82%D0%B0%D1%81%D1%82%D1%80%D0%BE%D1%84%D0%B0-%D0%BE%D1%82-%D0%BF%D0%BB%D0%B0%D1%81%D1%82%D0%B8%D0%BA%D0%BE%D0%B2%D0%BE%D0%B3%D0%BE-%D0%BE%D1%82%D1%85%D0%BE%D0%B4%D0%B0-%D0%B2-%D0%BB%D0%B5%D1%81%D0%B5-%D0%BC%D0%B8%D0%BB%D1%8B%D0%B9-%D0%B5%D0%B6-%D0%BE%D0%BA%D0%BE%D0%BB%D0%BE-149149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988" y="928670"/>
            <a:ext cx="3273417" cy="261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e4/9a/b6/e49ab6ab15c1c940bd5a28275566eab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877"/>
            <a:ext cx="8858248" cy="620812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357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Актуальность</a:t>
            </a:r>
          </a:p>
          <a:p>
            <a:pPr>
              <a:buNone/>
            </a:pPr>
            <a:r>
              <a:rPr lang="ru-RU" sz="3000" dirty="0" smtClean="0"/>
              <a:t> Сколько разных конфет на свете, столько и разных фантиков. Ни один фантик не похож на другой. Новый год прошел, а фантики остались.</a:t>
            </a:r>
          </a:p>
          <a:p>
            <a:pPr>
              <a:buNone/>
            </a:pPr>
            <a:r>
              <a:rPr lang="ru-RU" sz="3000" b="1" dirty="0" smtClean="0"/>
              <a:t>Проблема</a:t>
            </a:r>
            <a:r>
              <a:rPr lang="ru-RU" sz="3000" dirty="0" smtClean="0"/>
              <a:t>: Что же такое фантик? Фантик – это мусор или материал для творчества? А если фантику дать новую жизнь: сделать на его основе украшения, панно, аппликацию  и т. п.!                  При этом волшебство, настроение, праздничность фантика перейдут на эти предметы.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8" name="Picture 8" descr="https://static.daru-dar.org/s1024/00/02/de/e2/dee2783eb2c71a13df87ac1a31091687fa4b7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14818"/>
            <a:ext cx="4000528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91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3"/>
            <a:ext cx="8064896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дать «вторую жизнь» фантику</a:t>
            </a:r>
          </a:p>
          <a:p>
            <a:pPr marL="0" indent="0">
              <a:buNone/>
            </a:pPr>
            <a:r>
              <a:rPr lang="ru-RU" b="1" dirty="0" smtClean="0"/>
              <a:t>Задачи исследования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Узнать историю происхождения фантика;</a:t>
            </a:r>
          </a:p>
          <a:p>
            <a:r>
              <a:rPr lang="ru-RU" dirty="0" smtClean="0"/>
              <a:t>Фантик- вред или польза для экологии;</a:t>
            </a:r>
          </a:p>
          <a:p>
            <a:r>
              <a:rPr lang="ru-RU" dirty="0" smtClean="0"/>
              <a:t>Предложить свои способы вторичной переработки бытовых отходов.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Объект исследования</a:t>
            </a:r>
            <a:r>
              <a:rPr lang="ru-RU" dirty="0" smtClean="0"/>
              <a:t>: окружающий мир, экология</a:t>
            </a:r>
          </a:p>
          <a:p>
            <a:pPr marL="0" indent="0">
              <a:buNone/>
            </a:pPr>
            <a:r>
              <a:rPr lang="ru-RU" b="1" dirty="0" smtClean="0"/>
              <a:t>Предмет исследования</a:t>
            </a:r>
            <a:r>
              <a:rPr lang="ru-RU" dirty="0" smtClean="0"/>
              <a:t>: фантики из разного материала</a:t>
            </a:r>
          </a:p>
          <a:p>
            <a:pPr marL="0" indent="0">
              <a:buNone/>
            </a:pPr>
            <a:r>
              <a:rPr lang="ru-RU" b="1" dirty="0" smtClean="0"/>
              <a:t>Основные методы исследования</a:t>
            </a:r>
            <a:r>
              <a:rPr lang="ru-RU" dirty="0" smtClean="0"/>
              <a:t>: наблюдение,  эксперимент,  сравнение, обобщение.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22" name="Picture 6" descr="https://fsd.kopilkaurokov.ru/up/html/2021/02/14/k_6029133c0aaa6/573111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5" y="4429132"/>
            <a:ext cx="2905145" cy="2178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84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151046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Первые конфеты </a:t>
            </a:r>
            <a:r>
              <a:rPr lang="ru-RU" sz="2200" dirty="0" smtClean="0">
                <a:solidFill>
                  <a:schemeClr val="tx1"/>
                </a:solidFill>
              </a:rPr>
              <a:t>не имели обёртку, они продавались в банках и  </a:t>
            </a:r>
            <a:r>
              <a:rPr lang="ru-RU" sz="2200" dirty="0" smtClean="0">
                <a:solidFill>
                  <a:schemeClr val="tx1"/>
                </a:solidFill>
              </a:rPr>
              <a:t>именовались  </a:t>
            </a:r>
            <a:r>
              <a:rPr lang="ru-RU" sz="2200" dirty="0" smtClean="0">
                <a:solidFill>
                  <a:schemeClr val="tx1"/>
                </a:solidFill>
              </a:rPr>
              <a:t>по </a:t>
            </a:r>
            <a:r>
              <a:rPr lang="ru-RU" sz="2200" dirty="0" smtClean="0">
                <a:solidFill>
                  <a:schemeClr val="tx1"/>
                </a:solidFill>
              </a:rPr>
              <a:t>форме и величине, по фруктовым плодам: Земляничные лепёшки, Жасминовый леденец, </a:t>
            </a:r>
            <a:r>
              <a:rPr lang="ru-RU" sz="2200" dirty="0" smtClean="0">
                <a:solidFill>
                  <a:schemeClr val="tx1"/>
                </a:solidFill>
              </a:rPr>
              <a:t>Большие золотые медали.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MG_8014_8952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24866"/>
            <a:ext cx="5929354" cy="39529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Фантики для конфет придумал Томас Эдисон , который изобрёл печатную машинку, электросчётчик и кинокамеру, </a:t>
            </a:r>
          </a:p>
          <a:p>
            <a:pPr>
              <a:buNone/>
            </a:pPr>
            <a:r>
              <a:rPr lang="ru-RU" dirty="0" smtClean="0"/>
              <a:t>а так же парафинированную бумагу, </a:t>
            </a:r>
          </a:p>
          <a:p>
            <a:pPr>
              <a:buNone/>
            </a:pPr>
            <a:r>
              <a:rPr lang="ru-RU" dirty="0" smtClean="0"/>
              <a:t>служившую первой оберткой</a:t>
            </a:r>
          </a:p>
          <a:p>
            <a:pPr>
              <a:buNone/>
            </a:pPr>
            <a:r>
              <a:rPr lang="ru-RU" dirty="0" smtClean="0"/>
              <a:t> для конфет.</a:t>
            </a:r>
          </a:p>
          <a:p>
            <a:endParaRPr lang="ru-RU" dirty="0"/>
          </a:p>
        </p:txBody>
      </p:sp>
      <p:pic>
        <p:nvPicPr>
          <p:cNvPr id="61442" name="Picture 2" descr="«Гений — это один процент вдохновения и девяносто девять процентов пота». — Томас Эдис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68707"/>
            <a:ext cx="2835336" cy="3632127"/>
          </a:xfrm>
          <a:prstGeom prst="rect">
            <a:avLst/>
          </a:prstGeom>
          <a:noFill/>
        </p:spPr>
      </p:pic>
      <p:pic>
        <p:nvPicPr>
          <p:cNvPr id="61446" name="Picture 6" descr="https://avatars.mds.yandex.net/i?id=8f91f6e644fc825a593ec8cebb933ca456e769ad-834274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4185913"/>
            <a:ext cx="3643338" cy="2433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867524"/>
          </a:xfrm>
        </p:spPr>
        <p:txBody>
          <a:bodyPr/>
          <a:lstStyle/>
          <a:p>
            <a:pPr algn="ctr"/>
            <a:r>
              <a:rPr lang="ru-RU" dirty="0" smtClean="0"/>
              <a:t>Виды фантиков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52988"/>
          </a:xfrm>
        </p:spPr>
        <p:txBody>
          <a:bodyPr/>
          <a:lstStyle/>
          <a:p>
            <a:r>
              <a:rPr lang="ru-RU" dirty="0" smtClean="0"/>
              <a:t>1. Фантики из бумаги можно сдать в макулатуру. </a:t>
            </a:r>
          </a:p>
          <a:p>
            <a:r>
              <a:rPr lang="ru-RU" dirty="0" smtClean="0"/>
              <a:t>2.Фантики из полиэтилена с металлическим напылением (</a:t>
            </a:r>
            <a:r>
              <a:rPr lang="ru-RU" dirty="0" err="1" smtClean="0"/>
              <a:t>фольгированные</a:t>
            </a:r>
            <a:r>
              <a:rPr lang="ru-RU" dirty="0" smtClean="0"/>
              <a:t>) </a:t>
            </a:r>
          </a:p>
          <a:p>
            <a:r>
              <a:rPr lang="ru-RU" dirty="0" smtClean="0"/>
              <a:t>3.Фантики из </a:t>
            </a:r>
            <a:r>
              <a:rPr lang="ru-RU" dirty="0" err="1" smtClean="0"/>
              <a:t>кашированной</a:t>
            </a:r>
            <a:r>
              <a:rPr lang="ru-RU" dirty="0" smtClean="0"/>
              <a:t> фольги (комбинированный материал)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2466" name="Picture 2" descr="https://static.daru-dar.org/s1024/01/00/e3/3c/e33c4b55c000703953b6940b4ecf568cf930df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857628"/>
            <a:ext cx="4357718" cy="2554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1071570"/>
          </a:xfrm>
        </p:spPr>
        <p:txBody>
          <a:bodyPr/>
          <a:lstStyle/>
          <a:p>
            <a:pPr algn="ctr"/>
            <a:r>
              <a:rPr lang="ru-RU" b="1" dirty="0" smtClean="0"/>
              <a:t>Фантик  и экология</a:t>
            </a:r>
            <a:endParaRPr lang="ru-RU" dirty="0"/>
          </a:p>
        </p:txBody>
      </p:sp>
      <p:pic>
        <p:nvPicPr>
          <p:cNvPr id="63490" name="Picture 2" descr="C:\Users\logop\Desktop\IMG_20230130_122709_resized_20230130_1227281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3860024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571612"/>
            <a:ext cx="4429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Учёные установили, что фантик может пролежать в земле до 100 лет, засоряя землю и нанося ей вред. А что же будет , если каждый житель  бросит только один фантик на землю ?А ведь за год человек съедает не одну, а примерно 400 конфет. Так фантики будут накапливаться в земле , если не соблюдать чистоту в окружающей природе.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.pinimg.com/originals/a9/71/dc/a971dc6557c3b4d81570ce334ce8e68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Поделки</a:t>
            </a:r>
            <a:endParaRPr lang="ru-RU" dirty="0"/>
          </a:p>
        </p:txBody>
      </p:sp>
      <p:pic>
        <p:nvPicPr>
          <p:cNvPr id="2052" name="Picture 4" descr="C:\Users\logop\Desktop\IMG_20220211_164101_resized_20230123_110111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071802" y="1928802"/>
            <a:ext cx="2401076" cy="443388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logop\Desktop\IMG_20220210_112632_resized_20230123_110111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2825351" cy="3767134"/>
          </a:xfrm>
          <a:prstGeom prst="rect">
            <a:avLst/>
          </a:prstGeom>
          <a:noFill/>
        </p:spPr>
      </p:pic>
      <p:pic>
        <p:nvPicPr>
          <p:cNvPr id="4" name="Picture 3" descr="C:\Users\logop\Desktop\IMG_20220210_112555_resized_20230123_110111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037" y="3357562"/>
            <a:ext cx="3690963" cy="2768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18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a9/71/dc/a971dc6557c3b4d81570ce334ce8e68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Дизайнер одежды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logop\Desktop\IMG_20230123_170857_resized_20230123_050910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2229223" cy="3987876"/>
          </a:xfrm>
          <a:prstGeom prst="rect">
            <a:avLst/>
          </a:prstGeom>
          <a:noFill/>
        </p:spPr>
      </p:pic>
      <p:pic>
        <p:nvPicPr>
          <p:cNvPr id="4" name="Picture 3" descr="C:\Users\logop\Desktop\IMG_20220211_164039_resized_20230123_110111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857364"/>
            <a:ext cx="2092277" cy="4000527"/>
          </a:xfrm>
          <a:prstGeom prst="rect">
            <a:avLst/>
          </a:prstGeom>
          <a:noFill/>
        </p:spPr>
      </p:pic>
      <p:pic>
        <p:nvPicPr>
          <p:cNvPr id="9" name="Picture 5" descr="C:\Users\logop\Desktop\IMG_20220114_160515_resized_20230123_11033739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792" y="3428999"/>
            <a:ext cx="2194322" cy="2925763"/>
          </a:xfrm>
          <a:prstGeom prst="rect">
            <a:avLst/>
          </a:prstGeom>
          <a:noFill/>
        </p:spPr>
      </p:pic>
      <p:pic>
        <p:nvPicPr>
          <p:cNvPr id="10" name="Рисунок 9" descr="C:\Users\гэрэлма\Desktop\Ф\IMG_20230124_225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071546"/>
            <a:ext cx="2176465" cy="30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4336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592</TotalTime>
  <Words>338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Тема: Фантик</vt:lpstr>
      <vt:lpstr>Слайд 2</vt:lpstr>
      <vt:lpstr>Слайд 3</vt:lpstr>
      <vt:lpstr>Первые конфеты не имели обёртку, они продавались в банках и  именовались  по форме и величине, по фруктовым плодам: Земляничные лепёшки, Жасминовый леденец, Большие золотые медали.</vt:lpstr>
      <vt:lpstr>Слайд 5</vt:lpstr>
      <vt:lpstr>Виды фантиков</vt:lpstr>
      <vt:lpstr>Фантик  и экология</vt:lpstr>
      <vt:lpstr>Поделки</vt:lpstr>
      <vt:lpstr>Дизайнер одежды</vt:lpstr>
      <vt:lpstr> Коллекционировать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Что я могу сделать с мусором?</dc:title>
  <dc:creator>admin</dc:creator>
  <cp:lastModifiedBy>logop</cp:lastModifiedBy>
  <cp:revision>45</cp:revision>
  <dcterms:created xsi:type="dcterms:W3CDTF">2022-03-02T07:00:16Z</dcterms:created>
  <dcterms:modified xsi:type="dcterms:W3CDTF">2023-02-02T05:13:02Z</dcterms:modified>
</cp:coreProperties>
</file>