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927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702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9444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034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398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309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449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3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14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82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31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93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92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82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60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92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D3B7C-5E02-4F2C-96D6-3FC123A03034}" type="datetimeFigureOut">
              <a:rPr lang="ru-RU" smtClean="0"/>
              <a:t>14.12.2023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D98553-6E66-4C2C-8E4A-C493C56C6E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85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am.ru/obrazovanie/zdorovesberegayushhie-tehnologi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Педагогический совет №2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Тема: Использование </a:t>
            </a:r>
            <a:r>
              <a:rPr lang="ru-RU" dirty="0"/>
              <a:t>современных здоровьесберегающих технологий в условиях реализации ФГОС </a:t>
            </a:r>
            <a:r>
              <a:rPr lang="ru-RU" dirty="0" smtClean="0"/>
              <a:t>ДОУ</a:t>
            </a:r>
          </a:p>
          <a:p>
            <a:r>
              <a:rPr lang="ru-RU" dirty="0" smtClean="0"/>
              <a:t>15.12.2023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42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Повестка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1.</a:t>
            </a:r>
            <a:r>
              <a:rPr lang="ru-RU" u="sng" dirty="0"/>
              <a:t> Цель</a:t>
            </a:r>
            <a:r>
              <a:rPr lang="ru-RU" dirty="0"/>
              <a:t>: совершенствование работы педагогов по освоению и последующему </a:t>
            </a:r>
            <a:r>
              <a:rPr lang="ru-RU" dirty="0" smtClean="0"/>
              <a:t>применению</a:t>
            </a:r>
            <a:r>
              <a:rPr lang="ru-RU" dirty="0"/>
              <a:t> </a:t>
            </a:r>
            <a:r>
              <a:rPr lang="ru-RU" b="1" u="sng" dirty="0">
                <a:hlinkClick r:id="rId2" tooltip="Здоровьесберегающие технологии в ДОУ"/>
              </a:rPr>
              <a:t>здоровьесберегающих технологий</a:t>
            </a:r>
            <a:r>
              <a:rPr lang="ru-RU" dirty="0"/>
              <a:t> в практической деятельности педагога.</a:t>
            </a:r>
          </a:p>
          <a:p>
            <a:r>
              <a:rPr lang="ru-RU" u="sng" dirty="0"/>
              <a:t>Задачи</a:t>
            </a:r>
            <a:r>
              <a:rPr lang="ru-RU" dirty="0"/>
              <a:t>:</a:t>
            </a:r>
          </a:p>
          <a:p>
            <a:r>
              <a:rPr lang="ru-RU" dirty="0"/>
              <a:t>1. Расширять знания педагогов с учетом </a:t>
            </a:r>
            <a:r>
              <a:rPr lang="ru-RU" b="1" dirty="0"/>
              <a:t>современных</a:t>
            </a:r>
            <a:r>
              <a:rPr lang="ru-RU" dirty="0"/>
              <a:t> требований и социальных изменений по формированию основ физического воспитания и </a:t>
            </a:r>
            <a:r>
              <a:rPr lang="ru-RU" b="1" dirty="0"/>
              <a:t>здорового образа жизни</a:t>
            </a:r>
            <a:r>
              <a:rPr lang="ru-RU" dirty="0"/>
              <a:t>.</a:t>
            </a:r>
          </a:p>
          <a:p>
            <a:pPr marL="0" lvl="0" indent="0">
              <a:buNone/>
            </a:pPr>
            <a:r>
              <a:rPr lang="ru-RU" dirty="0"/>
              <a:t> </a:t>
            </a:r>
          </a:p>
          <a:p>
            <a:r>
              <a:rPr lang="ru-RU" dirty="0"/>
              <a:t>2. Способствовать поиску эффективных форм, </a:t>
            </a:r>
            <a:r>
              <a:rPr lang="ru-RU" b="1" dirty="0"/>
              <a:t>использования</a:t>
            </a:r>
            <a:r>
              <a:rPr lang="ru-RU" dirty="0"/>
              <a:t> инновационных подходов и новых </a:t>
            </a:r>
            <a:r>
              <a:rPr lang="ru-RU" b="1" dirty="0"/>
              <a:t>технологий при организации физкультурно-оздоровительной работы в ДОУ</a:t>
            </a:r>
            <a:r>
              <a:rPr lang="ru-RU" dirty="0"/>
              <a:t>.</a:t>
            </a:r>
          </a:p>
          <a:p>
            <a:r>
              <a:rPr lang="ru-RU" dirty="0"/>
              <a:t>3. Продолжать развивать творческий потенциал </a:t>
            </a:r>
            <a:r>
              <a:rPr lang="ru-RU" dirty="0" smtClean="0"/>
              <a:t>педагогов-наставников, молодых педагогов.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55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Форма проведения: семинар-практикум с элементами деловой игры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sz="6400" u="sng" dirty="0" smtClean="0"/>
              <a:t>Повестка</a:t>
            </a:r>
            <a:r>
              <a:rPr lang="ru-RU" sz="6400" dirty="0" smtClean="0"/>
              <a:t>:</a:t>
            </a:r>
            <a:r>
              <a:rPr lang="ru-RU" sz="6400" dirty="0"/>
              <a:t>1. Вступительное слово по теме </a:t>
            </a:r>
            <a:r>
              <a:rPr lang="ru-RU" sz="6400" i="1" dirty="0"/>
              <a:t>(</a:t>
            </a:r>
            <a:r>
              <a:rPr lang="ru-RU" sz="6400" i="1" dirty="0" smtClean="0"/>
              <a:t>заведующий Зиннатуллина Л.С.)</a:t>
            </a:r>
            <a:r>
              <a:rPr lang="ru-RU" sz="6400" dirty="0" smtClean="0"/>
              <a:t>.</a:t>
            </a:r>
            <a:endParaRPr lang="ru-RU" sz="6400" dirty="0"/>
          </a:p>
          <a:p>
            <a:r>
              <a:rPr lang="ru-RU" sz="6400" dirty="0"/>
              <a:t>2. Рубрика </a:t>
            </a:r>
            <a:r>
              <a:rPr lang="ru-RU" sz="6400" i="1" dirty="0"/>
              <a:t>«А знаете ли вы?»</a:t>
            </a:r>
            <a:r>
              <a:rPr lang="ru-RU" sz="6400" dirty="0"/>
              <a:t> </a:t>
            </a:r>
            <a:r>
              <a:rPr lang="ru-RU" sz="6400" i="1" dirty="0"/>
              <a:t>(блиц - опрос ст. </a:t>
            </a:r>
            <a:r>
              <a:rPr lang="ru-RU" sz="6400" i="1" dirty="0" smtClean="0"/>
              <a:t>воспитатель </a:t>
            </a:r>
            <a:r>
              <a:rPr lang="ru-RU" sz="6400" i="1" dirty="0" err="1" smtClean="0"/>
              <a:t>Цыбенова</a:t>
            </a:r>
            <a:r>
              <a:rPr lang="ru-RU" sz="6400" i="1" dirty="0" smtClean="0"/>
              <a:t> Б.Б.)</a:t>
            </a:r>
            <a:r>
              <a:rPr lang="ru-RU" sz="6400" dirty="0" smtClean="0"/>
              <a:t>;</a:t>
            </a:r>
            <a:endParaRPr lang="ru-RU" sz="6400" dirty="0"/>
          </a:p>
          <a:p>
            <a:r>
              <a:rPr lang="ru-RU" sz="6400" dirty="0"/>
              <a:t>3</a:t>
            </a:r>
            <a:r>
              <a:rPr lang="ru-RU" sz="6400" dirty="0" smtClean="0"/>
              <a:t>. </a:t>
            </a:r>
            <a:r>
              <a:rPr lang="ru-RU" sz="6400" dirty="0"/>
              <a:t>Рубрика </a:t>
            </a:r>
            <a:r>
              <a:rPr lang="ru-RU" sz="6400" i="1" dirty="0"/>
              <a:t>«Педагогическая мастерская»</a:t>
            </a:r>
            <a:r>
              <a:rPr lang="ru-RU" sz="6400" dirty="0"/>
              <a:t> :</a:t>
            </a:r>
          </a:p>
          <a:p>
            <a:r>
              <a:rPr lang="ru-RU" sz="6400" dirty="0" err="1" smtClean="0"/>
              <a:t>презентация«</a:t>
            </a:r>
            <a:r>
              <a:rPr lang="ru-RU" sz="6400" b="1" dirty="0" err="1" smtClean="0"/>
              <a:t>Использование</a:t>
            </a:r>
            <a:r>
              <a:rPr lang="ru-RU" sz="6400" b="1" dirty="0" smtClean="0"/>
              <a:t> </a:t>
            </a:r>
            <a:r>
              <a:rPr lang="ru-RU" sz="6400" b="1" dirty="0"/>
              <a:t>современных здоровьесберегающих технологий</a:t>
            </a:r>
            <a:r>
              <a:rPr lang="ru-RU" sz="6400" dirty="0"/>
              <a:t> в образовательном процессе» </a:t>
            </a:r>
            <a:r>
              <a:rPr lang="ru-RU" sz="6400" i="1" dirty="0" smtClean="0"/>
              <a:t>(воспитатель Маслова В.С.)</a:t>
            </a:r>
            <a:r>
              <a:rPr lang="ru-RU" sz="6400" dirty="0" smtClean="0"/>
              <a:t>;</a:t>
            </a:r>
            <a:endParaRPr lang="ru-RU" sz="6400" dirty="0"/>
          </a:p>
          <a:p>
            <a:r>
              <a:rPr lang="ru-RU" sz="6400" i="1" dirty="0" smtClean="0"/>
              <a:t>«Современные здоровьесберегающие технологии»</a:t>
            </a:r>
            <a:r>
              <a:rPr lang="ru-RU" sz="6400" dirty="0"/>
              <a:t> </a:t>
            </a:r>
            <a:r>
              <a:rPr lang="ru-RU" sz="6400" i="1" dirty="0"/>
              <a:t>(инструктор по физической </a:t>
            </a:r>
            <a:r>
              <a:rPr lang="ru-RU" sz="6400" i="1" dirty="0" smtClean="0"/>
              <a:t>культуре Молчанова В.Н.)</a:t>
            </a:r>
            <a:r>
              <a:rPr lang="ru-RU" sz="6400" dirty="0" smtClean="0"/>
              <a:t>;</a:t>
            </a:r>
            <a:endParaRPr lang="ru-RU" sz="6400" dirty="0"/>
          </a:p>
          <a:p>
            <a:r>
              <a:rPr lang="ru-RU" sz="6400" dirty="0"/>
              <a:t>«Логоритмика, как один из компонентов </a:t>
            </a:r>
            <a:r>
              <a:rPr lang="ru-RU" sz="6400" b="1" dirty="0"/>
              <a:t>здоровьесберегающих технологий</a:t>
            </a:r>
            <a:r>
              <a:rPr lang="ru-RU" sz="6400" dirty="0"/>
              <a:t>» </a:t>
            </a:r>
            <a:r>
              <a:rPr lang="ru-RU" sz="6400" i="1" dirty="0"/>
              <a:t>(музыкальный </a:t>
            </a:r>
            <a:r>
              <a:rPr lang="ru-RU" sz="6400" i="1" dirty="0" smtClean="0"/>
              <a:t>руководитель Козулина Н. )</a:t>
            </a:r>
            <a:r>
              <a:rPr lang="ru-RU" sz="6400" dirty="0" smtClean="0"/>
              <a:t>;</a:t>
            </a:r>
          </a:p>
          <a:p>
            <a:r>
              <a:rPr lang="ru-RU" sz="6400" dirty="0" smtClean="0"/>
              <a:t>Дыхательная гимнастика доклад (воспитатель Юмашева Е.А.)</a:t>
            </a:r>
          </a:p>
          <a:p>
            <a:r>
              <a:rPr lang="ru-RU" sz="6400" dirty="0" err="1" smtClean="0"/>
              <a:t>Нейроигры</a:t>
            </a:r>
            <a:r>
              <a:rPr lang="ru-RU" sz="6400" dirty="0" smtClean="0"/>
              <a:t> мастер класс (воспитатель Серебренникова И.А.)</a:t>
            </a:r>
            <a:endParaRPr lang="ru-RU" sz="6400" dirty="0"/>
          </a:p>
          <a:p>
            <a:endParaRPr lang="ru-RU" sz="6400" dirty="0"/>
          </a:p>
          <a:p>
            <a:r>
              <a:rPr lang="ru-RU" sz="6400" i="1" dirty="0" err="1"/>
              <a:t>Нейрогимнастика</a:t>
            </a:r>
            <a:r>
              <a:rPr lang="ru-RU" sz="6400" i="1" dirty="0"/>
              <a:t>  доклад </a:t>
            </a:r>
            <a:r>
              <a:rPr lang="ru-RU" sz="6400" i="1" dirty="0" smtClean="0"/>
              <a:t>(воспитатель Кокорина Е.А)</a:t>
            </a:r>
            <a:endParaRPr lang="ru-RU" sz="6400" dirty="0"/>
          </a:p>
          <a:p>
            <a:r>
              <a:rPr lang="ru-RU" sz="6400" i="1" dirty="0"/>
              <a:t>Профилактика плоскостопия мастер класс </a:t>
            </a:r>
            <a:r>
              <a:rPr lang="ru-RU" sz="6400" i="1" dirty="0" smtClean="0"/>
              <a:t>(воспитатель </a:t>
            </a:r>
            <a:r>
              <a:rPr lang="ru-RU" sz="6400" i="1" dirty="0"/>
              <a:t>Посельская </a:t>
            </a:r>
            <a:r>
              <a:rPr lang="ru-RU" sz="6400" i="1" dirty="0" smtClean="0"/>
              <a:t>А.А)</a:t>
            </a:r>
          </a:p>
          <a:p>
            <a:r>
              <a:rPr lang="ru-RU" sz="6400" i="1" dirty="0" smtClean="0"/>
              <a:t>«Спортивный тимбилдинг как средство сплочения детского коллектива» (воспитатель Батуева Д.С.);</a:t>
            </a:r>
            <a:endParaRPr lang="ru-RU" sz="6400" dirty="0"/>
          </a:p>
          <a:p>
            <a:r>
              <a:rPr lang="ru-RU" sz="6400" dirty="0"/>
              <a:t>5. Рубрика </a:t>
            </a:r>
            <a:r>
              <a:rPr lang="ru-RU" sz="6400" i="1" dirty="0"/>
              <a:t>«Помоги себе сам»</a:t>
            </a:r>
            <a:r>
              <a:rPr lang="ru-RU" sz="6400" dirty="0"/>
              <a:t> </a:t>
            </a:r>
            <a:r>
              <a:rPr lang="ru-RU" sz="6400" i="1" dirty="0" smtClean="0"/>
              <a:t>(старший воспитатель Черкасова Е.В.)</a:t>
            </a:r>
            <a:endParaRPr lang="ru-RU" sz="6400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0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А сейчас, предлагаю закончить пословицы о </a:t>
            </a:r>
            <a:r>
              <a:rPr lang="ru-RU" b="1" dirty="0"/>
              <a:t>здоровье</a:t>
            </a:r>
            <a:r>
              <a:rPr lang="ru-RU" dirty="0"/>
              <a:t> :</a:t>
            </a:r>
          </a:p>
          <a:p>
            <a:r>
              <a:rPr lang="ru-RU" dirty="0"/>
              <a:t>Чистота – </a:t>
            </a:r>
            <a:r>
              <a:rPr lang="ru-RU" i="1" dirty="0"/>
              <a:t>(залог </a:t>
            </a:r>
            <a:r>
              <a:rPr lang="ru-RU" b="1" i="1" dirty="0"/>
              <a:t>здоровья</a:t>
            </a:r>
            <a:r>
              <a:rPr lang="ru-RU" i="1" dirty="0"/>
              <a:t>)</a:t>
            </a:r>
            <a:r>
              <a:rPr lang="ru-RU" dirty="0"/>
              <a:t>;</a:t>
            </a:r>
          </a:p>
          <a:p>
            <a:r>
              <a:rPr lang="ru-RU" b="1" dirty="0"/>
              <a:t>Здоровье дороже – </a:t>
            </a:r>
            <a:r>
              <a:rPr lang="ru-RU" i="1" dirty="0"/>
              <a:t>(золота)</a:t>
            </a:r>
            <a:r>
              <a:rPr lang="ru-RU" dirty="0"/>
              <a:t>;</a:t>
            </a:r>
          </a:p>
          <a:p>
            <a:r>
              <a:rPr lang="ru-RU" dirty="0"/>
              <a:t>Чисто жить – </a:t>
            </a:r>
            <a:r>
              <a:rPr lang="ru-RU" i="1" dirty="0"/>
              <a:t>(</a:t>
            </a:r>
            <a:r>
              <a:rPr lang="ru-RU" b="1" i="1" dirty="0"/>
              <a:t>здоровым быть</a:t>
            </a:r>
            <a:r>
              <a:rPr lang="ru-RU" i="1" dirty="0"/>
              <a:t>)</a:t>
            </a:r>
            <a:r>
              <a:rPr lang="ru-RU" dirty="0"/>
              <a:t>;</a:t>
            </a:r>
          </a:p>
          <a:p>
            <a:r>
              <a:rPr lang="ru-RU" b="1" dirty="0"/>
              <a:t>Здоровье в порядке – </a:t>
            </a:r>
            <a:r>
              <a:rPr lang="ru-RU" i="1" dirty="0"/>
              <a:t>(спасибо зарядке)</a:t>
            </a:r>
            <a:r>
              <a:rPr lang="ru-RU" dirty="0"/>
              <a:t>;</a:t>
            </a:r>
          </a:p>
          <a:p>
            <a:r>
              <a:rPr lang="ru-RU" dirty="0"/>
              <a:t>Если хочешь быть </a:t>
            </a:r>
            <a:r>
              <a:rPr lang="ru-RU" b="1" dirty="0"/>
              <a:t>здоров – </a:t>
            </a:r>
            <a:r>
              <a:rPr lang="ru-RU" i="1" dirty="0"/>
              <a:t>(закаляйся)</a:t>
            </a:r>
            <a:r>
              <a:rPr lang="ru-RU" dirty="0"/>
              <a:t>;</a:t>
            </a:r>
          </a:p>
          <a:p>
            <a:r>
              <a:rPr lang="ru-RU" dirty="0"/>
              <a:t>В </a:t>
            </a:r>
            <a:r>
              <a:rPr lang="ru-RU" b="1" dirty="0"/>
              <a:t>здоровом теле – </a:t>
            </a:r>
            <a:r>
              <a:rPr lang="ru-RU" i="1" dirty="0"/>
              <a:t>(</a:t>
            </a:r>
            <a:r>
              <a:rPr lang="ru-RU" b="1" i="1" dirty="0"/>
              <a:t>здоровый дух</a:t>
            </a:r>
            <a:r>
              <a:rPr lang="ru-RU" i="1" dirty="0"/>
              <a:t>)</a:t>
            </a:r>
            <a:r>
              <a:rPr lang="ru-RU" dirty="0"/>
              <a:t>;</a:t>
            </a:r>
          </a:p>
          <a:p>
            <a:r>
              <a:rPr lang="ru-RU" b="1" dirty="0"/>
              <a:t>Здоровье за деньги </a:t>
            </a:r>
            <a:r>
              <a:rPr lang="ru-RU" i="1" dirty="0"/>
              <a:t>(не купишь)</a:t>
            </a:r>
            <a:r>
              <a:rPr lang="ru-RU" dirty="0"/>
              <a:t>;</a:t>
            </a:r>
          </a:p>
          <a:p>
            <a:r>
              <a:rPr lang="ru-RU" dirty="0"/>
              <a:t>Береги платье </a:t>
            </a:r>
            <a:r>
              <a:rPr lang="ru-RU" dirty="0" err="1"/>
              <a:t>снову</a:t>
            </a:r>
            <a:r>
              <a:rPr lang="ru-RU" dirty="0"/>
              <a:t>, </a:t>
            </a:r>
            <a:r>
              <a:rPr lang="ru-RU" i="1" dirty="0"/>
              <a:t>(а </a:t>
            </a:r>
            <a:r>
              <a:rPr lang="ru-RU" b="1" i="1" dirty="0"/>
              <a:t>здоровье смолоду</a:t>
            </a:r>
            <a:r>
              <a:rPr lang="ru-RU" i="1" dirty="0"/>
              <a:t>)</a:t>
            </a:r>
            <a:r>
              <a:rPr lang="ru-RU" dirty="0"/>
              <a:t>;</a:t>
            </a:r>
          </a:p>
          <a:p>
            <a:r>
              <a:rPr lang="ru-RU" dirty="0"/>
              <a:t>Будет </a:t>
            </a:r>
            <a:r>
              <a:rPr lang="ru-RU" b="1" dirty="0"/>
              <a:t>здоровье – </a:t>
            </a:r>
            <a:r>
              <a:rPr lang="ru-RU" i="1" dirty="0"/>
              <a:t>(будет всё)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42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Words>48</Words>
  <Application>Microsoft Office PowerPoint</Application>
  <PresentationFormat>Широкоэкранный</PresentationFormat>
  <Paragraphs>38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Грань</vt:lpstr>
      <vt:lpstr>Педагогический совет №2</vt:lpstr>
      <vt:lpstr>Повестка </vt:lpstr>
      <vt:lpstr>Форма проведения: семинар-практикум с элементами деловой игры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 №2</dc:title>
  <dc:creator>user</dc:creator>
  <cp:lastModifiedBy>user</cp:lastModifiedBy>
  <cp:revision>6</cp:revision>
  <dcterms:created xsi:type="dcterms:W3CDTF">2023-12-14T08:07:34Z</dcterms:created>
  <dcterms:modified xsi:type="dcterms:W3CDTF">2023-12-14T09:02:41Z</dcterms:modified>
</cp:coreProperties>
</file>