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83A7D6F-3214-47A2-9269-890161C1CC77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C78200C-1A14-402E-8B21-42520078750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071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7D6F-3214-47A2-9269-890161C1CC77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200C-1A14-402E-8B21-425200787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212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7D6F-3214-47A2-9269-890161C1CC77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200C-1A14-402E-8B21-42520078750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250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7D6F-3214-47A2-9269-890161C1CC77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200C-1A14-402E-8B21-42520078750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900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7D6F-3214-47A2-9269-890161C1CC77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200C-1A14-402E-8B21-425200787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23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7D6F-3214-47A2-9269-890161C1CC77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200C-1A14-402E-8B21-42520078750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746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7D6F-3214-47A2-9269-890161C1CC77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200C-1A14-402E-8B21-42520078750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626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7D6F-3214-47A2-9269-890161C1CC77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200C-1A14-402E-8B21-42520078750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002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7D6F-3214-47A2-9269-890161C1CC77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200C-1A14-402E-8B21-42520078750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586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7D6F-3214-47A2-9269-890161C1CC77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200C-1A14-402E-8B21-425200787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1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7D6F-3214-47A2-9269-890161C1CC77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200C-1A14-402E-8B21-42520078750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079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7D6F-3214-47A2-9269-890161C1CC77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200C-1A14-402E-8B21-425200787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921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7D6F-3214-47A2-9269-890161C1CC77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200C-1A14-402E-8B21-42520078750F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097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7D6F-3214-47A2-9269-890161C1CC77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200C-1A14-402E-8B21-42520078750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262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7D6F-3214-47A2-9269-890161C1CC77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200C-1A14-402E-8B21-425200787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15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7D6F-3214-47A2-9269-890161C1CC77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200C-1A14-402E-8B21-42520078750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204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7D6F-3214-47A2-9269-890161C1CC77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200C-1A14-402E-8B21-425200787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29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83A7D6F-3214-47A2-9269-890161C1CC77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C78200C-1A14-402E-8B21-425200787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46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64526" y="1114697"/>
            <a:ext cx="7367451" cy="2271967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Как по-новому провести открытый показ в детском саду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Методические рекомендации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573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Открытый показ – мероприятие, на котором педагог представляет свой опыт работы и достигнутые результаты коллегам. Чтобы это мероприятие не было формальным, заранее планируйте открытые показы в годовом плане работы дошкольной организации и проводите их не реже одного раза в квартал. Узнайте, что еще нужно учесть при подготовке к открытому показу, чтобы провести его на высоком профессиональном уровне.</a:t>
            </a:r>
          </a:p>
        </p:txBody>
      </p:sp>
    </p:spTree>
    <p:extLst>
      <p:ext uri="{BB962C8B-B14F-4D97-AF65-F5344CB8AC3E}">
        <p14:creationId xmlns:p14="http://schemas.microsoft.com/office/powerpoint/2010/main" val="186675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0857" y="1811383"/>
            <a:ext cx="10485119" cy="4920343"/>
          </a:xfrm>
        </p:spPr>
        <p:txBody>
          <a:bodyPr>
            <a:normAutofit/>
          </a:bodyPr>
          <a:lstStyle/>
          <a:p>
            <a:r>
              <a:rPr lang="ru-RU" b="1" dirty="0"/>
              <a:t>Часть 1. Демонстрация работы воспитателя с детьми</a:t>
            </a:r>
          </a:p>
          <a:p>
            <a:pPr marL="0" indent="0">
              <a:buNone/>
            </a:pPr>
            <a:r>
              <a:rPr lang="ru-RU" dirty="0"/>
              <a:t>(обучающее занятие, любой режимный момент, какой-то вид детской </a:t>
            </a:r>
            <a:r>
              <a:rPr lang="ru-RU" dirty="0" smtClean="0"/>
              <a:t>деятельности </a:t>
            </a:r>
            <a:r>
              <a:rPr lang="ru-RU" dirty="0"/>
              <a:t>с включением воспитателя и другие варианты</a:t>
            </a:r>
            <a:r>
              <a:rPr lang="ru-RU" dirty="0" smtClean="0"/>
              <a:t>)</a:t>
            </a:r>
          </a:p>
          <a:p>
            <a:r>
              <a:rPr lang="ru-RU" b="1" dirty="0"/>
              <a:t>Часть 2. Дискуссия или обсуждение того, что наблюдали</a:t>
            </a:r>
          </a:p>
          <a:p>
            <a:pPr marL="0" indent="0">
              <a:buNone/>
            </a:pPr>
            <a:r>
              <a:rPr lang="ru-RU" dirty="0" smtClean="0"/>
              <a:t> (</a:t>
            </a:r>
            <a:r>
              <a:rPr lang="ru-RU" dirty="0"/>
              <a:t>вопросы к воспитателю, который представил опыт, </a:t>
            </a:r>
            <a:r>
              <a:rPr lang="ru-RU" dirty="0" smtClean="0"/>
              <a:t>уточнения)</a:t>
            </a:r>
          </a:p>
          <a:p>
            <a:r>
              <a:rPr lang="ru-RU" b="1" dirty="0"/>
              <a:t>Часть 3. Подведение итогов</a:t>
            </a:r>
          </a:p>
          <a:p>
            <a:r>
              <a:rPr lang="ru-RU" dirty="0"/>
              <a:t>(комментарии и выводы старшего воспитателя, принятие решения по дальнейшей работе, оформление материалов в методическом кабинете)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42604" y="775064"/>
            <a:ext cx="7778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Выберите вид открытого показа с учетом его целей</a:t>
            </a:r>
          </a:p>
        </p:txBody>
      </p:sp>
    </p:spTree>
    <p:extLst>
      <p:ext uri="{BB962C8B-B14F-4D97-AF65-F5344CB8AC3E}">
        <p14:creationId xmlns:p14="http://schemas.microsoft.com/office/powerpoint/2010/main" val="237496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Шесть традиционных требований к открытому показу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1. Сформулировать тему, цели и задачи, которые педагог планирует достичь.</a:t>
            </a:r>
          </a:p>
          <a:p>
            <a:r>
              <a:rPr lang="ru-RU" dirty="0"/>
              <a:t>2. Выбрать форму проведения открытого показа.</a:t>
            </a:r>
          </a:p>
          <a:p>
            <a:r>
              <a:rPr lang="ru-RU" dirty="0"/>
              <a:t>3. Оценить условия проведения показа, спланировать пространство.</a:t>
            </a:r>
          </a:p>
          <a:p>
            <a:r>
              <a:rPr lang="ru-RU" dirty="0"/>
              <a:t>4. Составить поэтапный план ОД, рассчитать хронометраж занятия.</a:t>
            </a:r>
          </a:p>
          <a:p>
            <a:r>
              <a:rPr lang="ru-RU" dirty="0"/>
              <a:t>5. Подобрать наглядный, демонстрационный и раздаточный материалы.</a:t>
            </a:r>
          </a:p>
          <a:p>
            <a:r>
              <a:rPr lang="ru-RU" dirty="0"/>
              <a:t>6. Подобрать дидактические пособия, продумать, как использовать ТСО, ИКТ</a:t>
            </a:r>
          </a:p>
        </p:txBody>
      </p:sp>
    </p:spTree>
    <p:extLst>
      <p:ext uri="{BB962C8B-B14F-4D97-AF65-F5344CB8AC3E}">
        <p14:creationId xmlns:p14="http://schemas.microsoft.com/office/powerpoint/2010/main" val="388210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Четыре современных требования к открытому показу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1. Продумать, как активизировать детей, повысить у них мотивацию к деятельности (определить средства).</a:t>
            </a:r>
          </a:p>
          <a:p>
            <a:r>
              <a:rPr lang="ru-RU" dirty="0"/>
              <a:t>2. Подобрать приемы построения диалога с детьми с учетом особенностей группы.</a:t>
            </a:r>
          </a:p>
          <a:p>
            <a:r>
              <a:rPr lang="ru-RU" dirty="0"/>
              <a:t>3. Выбрать игры из картотеки (игры с правилами, дидактические, пальчиковые, сюжетно-ролевые, настольно-печатные).</a:t>
            </a:r>
          </a:p>
          <a:p>
            <a:r>
              <a:rPr lang="ru-RU" dirty="0"/>
              <a:t>4. Организовать современную образовательную среду: работу в центрах активности, мастерских, мини-студиях, лабораториях.</a:t>
            </a:r>
          </a:p>
        </p:txBody>
      </p:sp>
    </p:spTree>
    <p:extLst>
      <p:ext uri="{BB962C8B-B14F-4D97-AF65-F5344CB8AC3E}">
        <p14:creationId xmlns:p14="http://schemas.microsoft.com/office/powerpoint/2010/main" val="1439082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4684" y="661851"/>
            <a:ext cx="9102632" cy="4963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Мастер-класс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6650" y="992778"/>
            <a:ext cx="10598331" cy="5347062"/>
          </a:xfrm>
        </p:spPr>
        <p:txBody>
          <a:bodyPr>
            <a:normAutofit/>
          </a:bodyPr>
          <a:lstStyle/>
          <a:p>
            <a:r>
              <a:rPr lang="ru-RU" dirty="0" smtClean="0"/>
              <a:t>Цель мастер-класса</a:t>
            </a:r>
          </a:p>
          <a:p>
            <a:r>
              <a:rPr lang="ru-RU" dirty="0" smtClean="0"/>
              <a:t>Подготовка к мастер-классу.</a:t>
            </a:r>
          </a:p>
          <a:p>
            <a:r>
              <a:rPr lang="ru-RU" dirty="0" smtClean="0"/>
              <a:t>Определите зоны ответственности на этапе подготовки к открытому показу (</a:t>
            </a:r>
            <a:r>
              <a:rPr lang="ru-RU" b="1" dirty="0" smtClean="0"/>
              <a:t>За что отвечает воспитатель)</a:t>
            </a:r>
            <a:endParaRPr lang="ru-RU" dirty="0" smtClean="0"/>
          </a:p>
          <a:p>
            <a:r>
              <a:rPr lang="ru-RU" dirty="0" smtClean="0"/>
              <a:t>Учитывайте новые требования к ОД и особенности детей</a:t>
            </a:r>
          </a:p>
          <a:p>
            <a:r>
              <a:rPr lang="ru-RU" dirty="0" smtClean="0"/>
              <a:t>Четко формулируйте цели и задачи. </a:t>
            </a:r>
          </a:p>
          <a:p>
            <a:r>
              <a:rPr lang="ru-RU" dirty="0" smtClean="0"/>
              <a:t>Выбирайте форму проведения открытого показа с учетом интересов детей.</a:t>
            </a:r>
          </a:p>
          <a:p>
            <a:r>
              <a:rPr lang="ru-RU" dirty="0" smtClean="0"/>
              <a:t>Создавайте заранее пространство для показа.</a:t>
            </a:r>
          </a:p>
          <a:p>
            <a:r>
              <a:rPr lang="ru-RU" dirty="0" smtClean="0"/>
              <a:t>Планируйте пространство для деятельности вместе с детьми.</a:t>
            </a:r>
          </a:p>
          <a:p>
            <a:r>
              <a:rPr lang="ru-RU" dirty="0"/>
              <a:t>Соблюдайте требования СанПиН к продолжительности и безопасности ОД.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5108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1175" y="780382"/>
            <a:ext cx="9601196" cy="3318936"/>
          </a:xfrm>
        </p:spPr>
        <p:txBody>
          <a:bodyPr/>
          <a:lstStyle/>
          <a:p>
            <a:r>
              <a:rPr lang="ru-RU" dirty="0"/>
              <a:t>Подбирайте наглядный материал.</a:t>
            </a:r>
          </a:p>
        </p:txBody>
      </p:sp>
    </p:spTree>
    <p:extLst>
      <p:ext uri="{BB962C8B-B14F-4D97-AF65-F5344CB8AC3E}">
        <p14:creationId xmlns:p14="http://schemas.microsoft.com/office/powerpoint/2010/main" val="561310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625081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dirty="0"/>
              <a:t>Шпаргалка для педагогов «Как подготовиться и провести открытый показ»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7771" y="1789617"/>
            <a:ext cx="6940732" cy="429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06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144</TotalTime>
  <Words>311</Words>
  <Application>Microsoft Office PowerPoint</Application>
  <PresentationFormat>Широкоэкранный</PresentationFormat>
  <Paragraphs>34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Garamond</vt:lpstr>
      <vt:lpstr>Натуральные материалы</vt:lpstr>
      <vt:lpstr>Как по-новому провести открытый показ в детском саду</vt:lpstr>
      <vt:lpstr>Презентация PowerPoint</vt:lpstr>
      <vt:lpstr>Презентация PowerPoint</vt:lpstr>
      <vt:lpstr>Шесть традиционных требований к открытому показу</vt:lpstr>
      <vt:lpstr>Четыре современных требования к открытому показу</vt:lpstr>
      <vt:lpstr>Мастер-класс</vt:lpstr>
      <vt:lpstr>Презентация PowerPoint</vt:lpstr>
      <vt:lpstr>Шпаргалка для педагогов «Как подготовиться и провести открытый показ»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по-новому провести открытый показ в детском саду.</dc:title>
  <dc:creator>user</dc:creator>
  <cp:lastModifiedBy>user</cp:lastModifiedBy>
  <cp:revision>8</cp:revision>
  <dcterms:created xsi:type="dcterms:W3CDTF">2021-04-20T02:05:11Z</dcterms:created>
  <dcterms:modified xsi:type="dcterms:W3CDTF">2021-04-20T05:05:41Z</dcterms:modified>
</cp:coreProperties>
</file>