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28"/>
  </p:notesMasterIdLst>
  <p:sldIdLst>
    <p:sldId id="278" r:id="rId2"/>
    <p:sldId id="258" r:id="rId3"/>
    <p:sldId id="260" r:id="rId4"/>
    <p:sldId id="261" r:id="rId5"/>
    <p:sldId id="279" r:id="rId6"/>
    <p:sldId id="262" r:id="rId7"/>
    <p:sldId id="263" r:id="rId8"/>
    <p:sldId id="264" r:id="rId9"/>
    <p:sldId id="265" r:id="rId10"/>
    <p:sldId id="286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80" r:id="rId20"/>
    <p:sldId id="281" r:id="rId21"/>
    <p:sldId id="282" r:id="rId22"/>
    <p:sldId id="283" r:id="rId23"/>
    <p:sldId id="284" r:id="rId24"/>
    <p:sldId id="285" r:id="rId25"/>
    <p:sldId id="291" r:id="rId26"/>
    <p:sldId id="288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88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88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88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88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88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88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88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88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88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3A1C"/>
    <a:srgbClr val="001722"/>
    <a:srgbClr val="13021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25" autoAdjust="0"/>
    <p:restoredTop sz="94660"/>
  </p:normalViewPr>
  <p:slideViewPr>
    <p:cSldViewPr>
      <p:cViewPr>
        <p:scale>
          <a:sx n="83" d="100"/>
          <a:sy n="83" d="100"/>
        </p:scale>
        <p:origin x="-984" y="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70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6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76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486DB39-D38A-436E-AE3A-F6B3049EA0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85" y="233"/>
              <a:ext cx="1862" cy="3633"/>
              <a:chOff x="3004" y="770"/>
              <a:chExt cx="1862" cy="3633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3" y="770"/>
                <a:ext cx="1333" cy="1485"/>
              </a:xfrm>
              <a:custGeom>
                <a:avLst/>
                <a:gdLst>
                  <a:gd name="T0" fmla="*/ 81 w 596"/>
                  <a:gd name="T1" fmla="*/ 1840 h 666"/>
                  <a:gd name="T2" fmla="*/ 29 w 596"/>
                  <a:gd name="T3" fmla="*/ 1695 h 666"/>
                  <a:gd name="T4" fmla="*/ 0 w 596"/>
                  <a:gd name="T5" fmla="*/ 1436 h 666"/>
                  <a:gd name="T6" fmla="*/ 20 w 596"/>
                  <a:gd name="T7" fmla="*/ 1104 h 666"/>
                  <a:gd name="T8" fmla="*/ 125 w 596"/>
                  <a:gd name="T9" fmla="*/ 751 h 666"/>
                  <a:gd name="T10" fmla="*/ 344 w 596"/>
                  <a:gd name="T11" fmla="*/ 417 h 666"/>
                  <a:gd name="T12" fmla="*/ 711 w 596"/>
                  <a:gd name="T13" fmla="*/ 154 h 666"/>
                  <a:gd name="T14" fmla="*/ 1235 w 596"/>
                  <a:gd name="T15" fmla="*/ 9 h 666"/>
                  <a:gd name="T16" fmla="*/ 1901 w 596"/>
                  <a:gd name="T17" fmla="*/ 45 h 666"/>
                  <a:gd name="T18" fmla="*/ 2422 w 596"/>
                  <a:gd name="T19" fmla="*/ 339 h 666"/>
                  <a:gd name="T20" fmla="*/ 2771 w 596"/>
                  <a:gd name="T21" fmla="*/ 821 h 666"/>
                  <a:gd name="T22" fmla="*/ 2957 w 596"/>
                  <a:gd name="T23" fmla="*/ 1411 h 666"/>
                  <a:gd name="T24" fmla="*/ 2977 w 596"/>
                  <a:gd name="T25" fmla="*/ 2034 h 666"/>
                  <a:gd name="T26" fmla="*/ 2832 w 596"/>
                  <a:gd name="T27" fmla="*/ 2611 h 666"/>
                  <a:gd name="T28" fmla="*/ 2536 w 596"/>
                  <a:gd name="T29" fmla="*/ 3057 h 666"/>
                  <a:gd name="T30" fmla="*/ 2087 w 596"/>
                  <a:gd name="T31" fmla="*/ 3296 h 666"/>
                  <a:gd name="T32" fmla="*/ 1946 w 596"/>
                  <a:gd name="T33" fmla="*/ 3275 h 666"/>
                  <a:gd name="T34" fmla="*/ 2205 w 596"/>
                  <a:gd name="T35" fmla="*/ 3068 h 666"/>
                  <a:gd name="T36" fmla="*/ 2411 w 596"/>
                  <a:gd name="T37" fmla="*/ 2705 h 666"/>
                  <a:gd name="T38" fmla="*/ 2545 w 596"/>
                  <a:gd name="T39" fmla="*/ 2256 h 666"/>
                  <a:gd name="T40" fmla="*/ 2601 w 596"/>
                  <a:gd name="T41" fmla="*/ 1766 h 666"/>
                  <a:gd name="T42" fmla="*/ 2572 w 596"/>
                  <a:gd name="T43" fmla="*/ 1282 h 666"/>
                  <a:gd name="T44" fmla="*/ 2427 w 596"/>
                  <a:gd name="T45" fmla="*/ 865 h 666"/>
                  <a:gd name="T46" fmla="*/ 2165 w 596"/>
                  <a:gd name="T47" fmla="*/ 557 h 666"/>
                  <a:gd name="T48" fmla="*/ 1707 w 596"/>
                  <a:gd name="T49" fmla="*/ 372 h 666"/>
                  <a:gd name="T50" fmla="*/ 1230 w 596"/>
                  <a:gd name="T51" fmla="*/ 303 h 666"/>
                  <a:gd name="T52" fmla="*/ 870 w 596"/>
                  <a:gd name="T53" fmla="*/ 352 h 666"/>
                  <a:gd name="T54" fmla="*/ 606 w 596"/>
                  <a:gd name="T55" fmla="*/ 502 h 666"/>
                  <a:gd name="T56" fmla="*/ 420 w 596"/>
                  <a:gd name="T57" fmla="*/ 740 h 666"/>
                  <a:gd name="T58" fmla="*/ 284 w 596"/>
                  <a:gd name="T59" fmla="*/ 1023 h 666"/>
                  <a:gd name="T60" fmla="*/ 199 w 596"/>
                  <a:gd name="T61" fmla="*/ 1351 h 666"/>
                  <a:gd name="T62" fmla="*/ 141 w 596"/>
                  <a:gd name="T63" fmla="*/ 1686 h 6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8" y="1798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125 h 237"/>
                  <a:gd name="T4" fmla="*/ 16 w 257"/>
                  <a:gd name="T5" fmla="*/ 251 h 237"/>
                  <a:gd name="T6" fmla="*/ 29 w 257"/>
                  <a:gd name="T7" fmla="*/ 376 h 237"/>
                  <a:gd name="T8" fmla="*/ 53 w 257"/>
                  <a:gd name="T9" fmla="*/ 493 h 237"/>
                  <a:gd name="T10" fmla="*/ 89 w 257"/>
                  <a:gd name="T11" fmla="*/ 598 h 237"/>
                  <a:gd name="T12" fmla="*/ 133 w 257"/>
                  <a:gd name="T13" fmla="*/ 708 h 237"/>
                  <a:gd name="T14" fmla="*/ 187 w 257"/>
                  <a:gd name="T15" fmla="*/ 809 h 237"/>
                  <a:gd name="T16" fmla="*/ 251 w 257"/>
                  <a:gd name="T17" fmla="*/ 894 h 237"/>
                  <a:gd name="T18" fmla="*/ 331 w 257"/>
                  <a:gd name="T19" fmla="*/ 975 h 237"/>
                  <a:gd name="T20" fmla="*/ 424 w 257"/>
                  <a:gd name="T21" fmla="*/ 1044 h 237"/>
                  <a:gd name="T22" fmla="*/ 524 w 257"/>
                  <a:gd name="T23" fmla="*/ 1100 h 237"/>
                  <a:gd name="T24" fmla="*/ 647 w 257"/>
                  <a:gd name="T25" fmla="*/ 1145 h 237"/>
                  <a:gd name="T26" fmla="*/ 780 w 257"/>
                  <a:gd name="T27" fmla="*/ 1174 h 237"/>
                  <a:gd name="T28" fmla="*/ 929 w 257"/>
                  <a:gd name="T29" fmla="*/ 1190 h 237"/>
                  <a:gd name="T30" fmla="*/ 1086 w 257"/>
                  <a:gd name="T31" fmla="*/ 1185 h 237"/>
                  <a:gd name="T32" fmla="*/ 1269 w 257"/>
                  <a:gd name="T33" fmla="*/ 1165 h 237"/>
                  <a:gd name="T34" fmla="*/ 1106 w 257"/>
                  <a:gd name="T35" fmla="*/ 1140 h 237"/>
                  <a:gd name="T36" fmla="*/ 962 w 257"/>
                  <a:gd name="T37" fmla="*/ 1105 h 237"/>
                  <a:gd name="T38" fmla="*/ 840 w 257"/>
                  <a:gd name="T39" fmla="*/ 1064 h 237"/>
                  <a:gd name="T40" fmla="*/ 731 w 257"/>
                  <a:gd name="T41" fmla="*/ 1024 h 237"/>
                  <a:gd name="T42" fmla="*/ 631 w 257"/>
                  <a:gd name="T43" fmla="*/ 968 h 237"/>
                  <a:gd name="T44" fmla="*/ 553 w 257"/>
                  <a:gd name="T45" fmla="*/ 914 h 237"/>
                  <a:gd name="T46" fmla="*/ 480 w 257"/>
                  <a:gd name="T47" fmla="*/ 849 h 237"/>
                  <a:gd name="T48" fmla="*/ 415 w 257"/>
                  <a:gd name="T49" fmla="*/ 777 h 237"/>
                  <a:gd name="T50" fmla="*/ 355 w 257"/>
                  <a:gd name="T51" fmla="*/ 708 h 237"/>
                  <a:gd name="T52" fmla="*/ 302 w 257"/>
                  <a:gd name="T53" fmla="*/ 627 h 237"/>
                  <a:gd name="T54" fmla="*/ 258 w 257"/>
                  <a:gd name="T55" fmla="*/ 538 h 237"/>
                  <a:gd name="T56" fmla="*/ 213 w 257"/>
                  <a:gd name="T57" fmla="*/ 441 h 237"/>
                  <a:gd name="T58" fmla="*/ 162 w 257"/>
                  <a:gd name="T59" fmla="*/ 347 h 237"/>
                  <a:gd name="T60" fmla="*/ 113 w 257"/>
                  <a:gd name="T61" fmla="*/ 235 h 237"/>
                  <a:gd name="T62" fmla="*/ 60 w 257"/>
                  <a:gd name="T63" fmla="*/ 121 h 237"/>
                  <a:gd name="T64" fmla="*/ 0 w 257"/>
                  <a:gd name="T65" fmla="*/ 0 h 2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6" y="2159"/>
                <a:ext cx="277" cy="249"/>
              </a:xfrm>
              <a:custGeom>
                <a:avLst/>
                <a:gdLst>
                  <a:gd name="T0" fmla="*/ 384 w 124"/>
                  <a:gd name="T1" fmla="*/ 0 h 110"/>
                  <a:gd name="T2" fmla="*/ 619 w 124"/>
                  <a:gd name="T3" fmla="*/ 552 h 110"/>
                  <a:gd name="T4" fmla="*/ 599 w 124"/>
                  <a:gd name="T5" fmla="*/ 548 h 110"/>
                  <a:gd name="T6" fmla="*/ 534 w 124"/>
                  <a:gd name="T7" fmla="*/ 539 h 110"/>
                  <a:gd name="T8" fmla="*/ 445 w 124"/>
                  <a:gd name="T9" fmla="*/ 518 h 110"/>
                  <a:gd name="T10" fmla="*/ 340 w 124"/>
                  <a:gd name="T11" fmla="*/ 507 h 110"/>
                  <a:gd name="T12" fmla="*/ 226 w 124"/>
                  <a:gd name="T13" fmla="*/ 498 h 110"/>
                  <a:gd name="T14" fmla="*/ 125 w 124"/>
                  <a:gd name="T15" fmla="*/ 503 h 110"/>
                  <a:gd name="T16" fmla="*/ 45 w 124"/>
                  <a:gd name="T17" fmla="*/ 523 h 110"/>
                  <a:gd name="T18" fmla="*/ 0 w 124"/>
                  <a:gd name="T19" fmla="*/ 564 h 110"/>
                  <a:gd name="T20" fmla="*/ 20 w 124"/>
                  <a:gd name="T21" fmla="*/ 503 h 110"/>
                  <a:gd name="T22" fmla="*/ 40 w 124"/>
                  <a:gd name="T23" fmla="*/ 455 h 110"/>
                  <a:gd name="T24" fmla="*/ 80 w 124"/>
                  <a:gd name="T25" fmla="*/ 421 h 110"/>
                  <a:gd name="T26" fmla="*/ 125 w 124"/>
                  <a:gd name="T27" fmla="*/ 389 h 110"/>
                  <a:gd name="T28" fmla="*/ 179 w 124"/>
                  <a:gd name="T29" fmla="*/ 369 h 110"/>
                  <a:gd name="T30" fmla="*/ 235 w 124"/>
                  <a:gd name="T31" fmla="*/ 364 h 110"/>
                  <a:gd name="T32" fmla="*/ 295 w 124"/>
                  <a:gd name="T33" fmla="*/ 364 h 110"/>
                  <a:gd name="T34" fmla="*/ 360 w 124"/>
                  <a:gd name="T35" fmla="*/ 380 h 110"/>
                  <a:gd name="T36" fmla="*/ 364 w 124"/>
                  <a:gd name="T37" fmla="*/ 364 h 110"/>
                  <a:gd name="T38" fmla="*/ 348 w 124"/>
                  <a:gd name="T39" fmla="*/ 287 h 110"/>
                  <a:gd name="T40" fmla="*/ 335 w 124"/>
                  <a:gd name="T41" fmla="*/ 195 h 110"/>
                  <a:gd name="T42" fmla="*/ 324 w 124"/>
                  <a:gd name="T43" fmla="*/ 154 h 110"/>
                  <a:gd name="T44" fmla="*/ 315 w 124"/>
                  <a:gd name="T45" fmla="*/ 154 h 110"/>
                  <a:gd name="T46" fmla="*/ 304 w 124"/>
                  <a:gd name="T47" fmla="*/ 149 h 110"/>
                  <a:gd name="T48" fmla="*/ 295 w 124"/>
                  <a:gd name="T49" fmla="*/ 134 h 110"/>
                  <a:gd name="T50" fmla="*/ 284 w 124"/>
                  <a:gd name="T51" fmla="*/ 118 h 110"/>
                  <a:gd name="T52" fmla="*/ 284 w 124"/>
                  <a:gd name="T53" fmla="*/ 97 h 110"/>
                  <a:gd name="T54" fmla="*/ 295 w 124"/>
                  <a:gd name="T55" fmla="*/ 72 h 110"/>
                  <a:gd name="T56" fmla="*/ 328 w 124"/>
                  <a:gd name="T57" fmla="*/ 41 h 110"/>
                  <a:gd name="T58" fmla="*/ 384 w 124"/>
                  <a:gd name="T59" fmla="*/ 0 h 11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7" y="969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25 w 109"/>
                  <a:gd name="T3" fmla="*/ 4 h 156"/>
                  <a:gd name="T4" fmla="*/ 90 w 109"/>
                  <a:gd name="T5" fmla="*/ 24 h 156"/>
                  <a:gd name="T6" fmla="*/ 187 w 109"/>
                  <a:gd name="T7" fmla="*/ 60 h 156"/>
                  <a:gd name="T8" fmla="*/ 292 w 109"/>
                  <a:gd name="T9" fmla="*/ 118 h 156"/>
                  <a:gd name="T10" fmla="*/ 393 w 109"/>
                  <a:gd name="T11" fmla="*/ 218 h 156"/>
                  <a:gd name="T12" fmla="*/ 486 w 109"/>
                  <a:gd name="T13" fmla="*/ 351 h 156"/>
                  <a:gd name="T14" fmla="*/ 542 w 109"/>
                  <a:gd name="T15" fmla="*/ 534 h 156"/>
                  <a:gd name="T16" fmla="*/ 551 w 109"/>
                  <a:gd name="T17" fmla="*/ 772 h 156"/>
                  <a:gd name="T18" fmla="*/ 530 w 109"/>
                  <a:gd name="T19" fmla="*/ 772 h 156"/>
                  <a:gd name="T20" fmla="*/ 501 w 109"/>
                  <a:gd name="T21" fmla="*/ 772 h 156"/>
                  <a:gd name="T22" fmla="*/ 470 w 109"/>
                  <a:gd name="T23" fmla="*/ 772 h 156"/>
                  <a:gd name="T24" fmla="*/ 441 w 109"/>
                  <a:gd name="T25" fmla="*/ 763 h 156"/>
                  <a:gd name="T26" fmla="*/ 409 w 109"/>
                  <a:gd name="T27" fmla="*/ 756 h 156"/>
                  <a:gd name="T28" fmla="*/ 373 w 109"/>
                  <a:gd name="T29" fmla="*/ 743 h 156"/>
                  <a:gd name="T30" fmla="*/ 333 w 109"/>
                  <a:gd name="T31" fmla="*/ 718 h 156"/>
                  <a:gd name="T32" fmla="*/ 292 w 109"/>
                  <a:gd name="T33" fmla="*/ 687 h 156"/>
                  <a:gd name="T34" fmla="*/ 267 w 109"/>
                  <a:gd name="T35" fmla="*/ 623 h 156"/>
                  <a:gd name="T36" fmla="*/ 267 w 109"/>
                  <a:gd name="T37" fmla="*/ 549 h 156"/>
                  <a:gd name="T38" fmla="*/ 283 w 109"/>
                  <a:gd name="T39" fmla="*/ 476 h 156"/>
                  <a:gd name="T40" fmla="*/ 299 w 109"/>
                  <a:gd name="T41" fmla="*/ 396 h 156"/>
                  <a:gd name="T42" fmla="*/ 283 w 109"/>
                  <a:gd name="T43" fmla="*/ 307 h 156"/>
                  <a:gd name="T44" fmla="*/ 243 w 109"/>
                  <a:gd name="T45" fmla="*/ 214 h 156"/>
                  <a:gd name="T46" fmla="*/ 157 w 109"/>
                  <a:gd name="T47" fmla="*/ 113 h 156"/>
                  <a:gd name="T48" fmla="*/ 0 w 109"/>
                  <a:gd name="T49" fmla="*/ 0 h 1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37" y="2207"/>
                <a:ext cx="103" cy="209"/>
              </a:xfrm>
              <a:custGeom>
                <a:avLst/>
                <a:gdLst>
                  <a:gd name="T0" fmla="*/ 155 w 46"/>
                  <a:gd name="T1" fmla="*/ 0 h 94"/>
                  <a:gd name="T2" fmla="*/ 101 w 46"/>
                  <a:gd name="T3" fmla="*/ 187 h 94"/>
                  <a:gd name="T4" fmla="*/ 76 w 46"/>
                  <a:gd name="T5" fmla="*/ 307 h 94"/>
                  <a:gd name="T6" fmla="*/ 56 w 46"/>
                  <a:gd name="T7" fmla="*/ 391 h 94"/>
                  <a:gd name="T8" fmla="*/ 0 w 46"/>
                  <a:gd name="T9" fmla="*/ 465 h 94"/>
                  <a:gd name="T10" fmla="*/ 60 w 46"/>
                  <a:gd name="T11" fmla="*/ 436 h 94"/>
                  <a:gd name="T12" fmla="*/ 116 w 46"/>
                  <a:gd name="T13" fmla="*/ 396 h 94"/>
                  <a:gd name="T14" fmla="*/ 161 w 46"/>
                  <a:gd name="T15" fmla="*/ 340 h 94"/>
                  <a:gd name="T16" fmla="*/ 202 w 46"/>
                  <a:gd name="T17" fmla="*/ 282 h 94"/>
                  <a:gd name="T18" fmla="*/ 226 w 46"/>
                  <a:gd name="T19" fmla="*/ 218 h 94"/>
                  <a:gd name="T20" fmla="*/ 231 w 46"/>
                  <a:gd name="T21" fmla="*/ 149 h 94"/>
                  <a:gd name="T22" fmla="*/ 210 w 46"/>
                  <a:gd name="T23" fmla="*/ 73 h 94"/>
                  <a:gd name="T24" fmla="*/ 155 w 46"/>
                  <a:gd name="T25" fmla="*/ 0 h 9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87" y="1320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4 w 54"/>
                  <a:gd name="T3" fmla="*/ 5 h 40"/>
                  <a:gd name="T4" fmla="*/ 29 w 54"/>
                  <a:gd name="T5" fmla="*/ 16 h 40"/>
                  <a:gd name="T6" fmla="*/ 64 w 54"/>
                  <a:gd name="T7" fmla="*/ 41 h 40"/>
                  <a:gd name="T8" fmla="*/ 104 w 54"/>
                  <a:gd name="T9" fmla="*/ 61 h 40"/>
                  <a:gd name="T10" fmla="*/ 142 w 54"/>
                  <a:gd name="T11" fmla="*/ 77 h 40"/>
                  <a:gd name="T12" fmla="*/ 187 w 54"/>
                  <a:gd name="T13" fmla="*/ 86 h 40"/>
                  <a:gd name="T14" fmla="*/ 227 w 54"/>
                  <a:gd name="T15" fmla="*/ 92 h 40"/>
                  <a:gd name="T16" fmla="*/ 267 w 54"/>
                  <a:gd name="T17" fmla="*/ 81 h 40"/>
                  <a:gd name="T18" fmla="*/ 262 w 54"/>
                  <a:gd name="T19" fmla="*/ 126 h 40"/>
                  <a:gd name="T20" fmla="*/ 247 w 54"/>
                  <a:gd name="T21" fmla="*/ 167 h 40"/>
                  <a:gd name="T22" fmla="*/ 218 w 54"/>
                  <a:gd name="T23" fmla="*/ 194 h 40"/>
                  <a:gd name="T24" fmla="*/ 182 w 54"/>
                  <a:gd name="T25" fmla="*/ 203 h 40"/>
                  <a:gd name="T26" fmla="*/ 138 w 54"/>
                  <a:gd name="T27" fmla="*/ 198 h 40"/>
                  <a:gd name="T28" fmla="*/ 93 w 54"/>
                  <a:gd name="T29" fmla="*/ 162 h 40"/>
                  <a:gd name="T30" fmla="*/ 49 w 54"/>
                  <a:gd name="T31" fmla="*/ 101 h 40"/>
                  <a:gd name="T32" fmla="*/ 0 w 54"/>
                  <a:gd name="T33" fmla="*/ 0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04" y="2344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29 w 149"/>
                  <a:gd name="T3" fmla="*/ 53 h 704"/>
                  <a:gd name="T4" fmla="*/ 78 w 149"/>
                  <a:gd name="T5" fmla="*/ 120 h 704"/>
                  <a:gd name="T6" fmla="*/ 137 w 149"/>
                  <a:gd name="T7" fmla="*/ 205 h 704"/>
                  <a:gd name="T8" fmla="*/ 202 w 149"/>
                  <a:gd name="T9" fmla="*/ 316 h 704"/>
                  <a:gd name="T10" fmla="*/ 283 w 149"/>
                  <a:gd name="T11" fmla="*/ 453 h 704"/>
                  <a:gd name="T12" fmla="*/ 359 w 149"/>
                  <a:gd name="T13" fmla="*/ 600 h 704"/>
                  <a:gd name="T14" fmla="*/ 432 w 149"/>
                  <a:gd name="T15" fmla="*/ 769 h 704"/>
                  <a:gd name="T16" fmla="*/ 489 w 149"/>
                  <a:gd name="T17" fmla="*/ 965 h 704"/>
                  <a:gd name="T18" fmla="*/ 549 w 149"/>
                  <a:gd name="T19" fmla="*/ 1173 h 704"/>
                  <a:gd name="T20" fmla="*/ 589 w 149"/>
                  <a:gd name="T21" fmla="*/ 1413 h 704"/>
                  <a:gd name="T22" fmla="*/ 609 w 149"/>
                  <a:gd name="T23" fmla="*/ 1676 h 704"/>
                  <a:gd name="T24" fmla="*/ 618 w 149"/>
                  <a:gd name="T25" fmla="*/ 1951 h 704"/>
                  <a:gd name="T26" fmla="*/ 589 w 149"/>
                  <a:gd name="T27" fmla="*/ 2258 h 704"/>
                  <a:gd name="T28" fmla="*/ 534 w 149"/>
                  <a:gd name="T29" fmla="*/ 2583 h 704"/>
                  <a:gd name="T30" fmla="*/ 452 w 149"/>
                  <a:gd name="T31" fmla="*/ 2925 h 704"/>
                  <a:gd name="T32" fmla="*/ 328 w 149"/>
                  <a:gd name="T33" fmla="*/ 3302 h 704"/>
                  <a:gd name="T34" fmla="*/ 190 w 149"/>
                  <a:gd name="T35" fmla="*/ 3729 h 704"/>
                  <a:gd name="T36" fmla="*/ 104 w 149"/>
                  <a:gd name="T37" fmla="*/ 4124 h 704"/>
                  <a:gd name="T38" fmla="*/ 49 w 149"/>
                  <a:gd name="T39" fmla="*/ 4489 h 704"/>
                  <a:gd name="T40" fmla="*/ 29 w 149"/>
                  <a:gd name="T41" fmla="*/ 4840 h 704"/>
                  <a:gd name="T42" fmla="*/ 29 w 149"/>
                  <a:gd name="T43" fmla="*/ 5174 h 704"/>
                  <a:gd name="T44" fmla="*/ 40 w 149"/>
                  <a:gd name="T45" fmla="*/ 5484 h 704"/>
                  <a:gd name="T46" fmla="*/ 60 w 149"/>
                  <a:gd name="T47" fmla="*/ 5756 h 704"/>
                  <a:gd name="T48" fmla="*/ 69 w 149"/>
                  <a:gd name="T49" fmla="*/ 6022 h 704"/>
                  <a:gd name="T50" fmla="*/ 202 w 149"/>
                  <a:gd name="T51" fmla="*/ 5885 h 704"/>
                  <a:gd name="T52" fmla="*/ 190 w 149"/>
                  <a:gd name="T53" fmla="*/ 5817 h 704"/>
                  <a:gd name="T54" fmla="*/ 177 w 149"/>
                  <a:gd name="T55" fmla="*/ 5621 h 704"/>
                  <a:gd name="T56" fmla="*/ 162 w 149"/>
                  <a:gd name="T57" fmla="*/ 5320 h 704"/>
                  <a:gd name="T58" fmla="*/ 173 w 149"/>
                  <a:gd name="T59" fmla="*/ 4919 h 704"/>
                  <a:gd name="T60" fmla="*/ 202 w 149"/>
                  <a:gd name="T61" fmla="*/ 4440 h 704"/>
                  <a:gd name="T62" fmla="*/ 283 w 149"/>
                  <a:gd name="T63" fmla="*/ 3893 h 704"/>
                  <a:gd name="T64" fmla="*/ 421 w 149"/>
                  <a:gd name="T65" fmla="*/ 3302 h 704"/>
                  <a:gd name="T66" fmla="*/ 633 w 149"/>
                  <a:gd name="T67" fmla="*/ 2676 h 704"/>
                  <a:gd name="T68" fmla="*/ 702 w 149"/>
                  <a:gd name="T69" fmla="*/ 2387 h 704"/>
                  <a:gd name="T70" fmla="*/ 731 w 149"/>
                  <a:gd name="T71" fmla="*/ 2009 h 704"/>
                  <a:gd name="T72" fmla="*/ 707 w 149"/>
                  <a:gd name="T73" fmla="*/ 1573 h 704"/>
                  <a:gd name="T74" fmla="*/ 642 w 149"/>
                  <a:gd name="T75" fmla="*/ 1146 h 704"/>
                  <a:gd name="T76" fmla="*/ 534 w 149"/>
                  <a:gd name="T77" fmla="*/ 728 h 704"/>
                  <a:gd name="T78" fmla="*/ 396 w 149"/>
                  <a:gd name="T79" fmla="*/ 377 h 704"/>
                  <a:gd name="T80" fmla="*/ 215 w 149"/>
                  <a:gd name="T81" fmla="*/ 120 h 704"/>
                  <a:gd name="T82" fmla="*/ 0 w 149"/>
                  <a:gd name="T83" fmla="*/ 0 h 70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598 w 128"/>
                <a:gd name="T1" fmla="*/ 0 h 217"/>
                <a:gd name="T2" fmla="*/ 669 w 128"/>
                <a:gd name="T3" fmla="*/ 81 h 217"/>
                <a:gd name="T4" fmla="*/ 732 w 128"/>
                <a:gd name="T5" fmla="*/ 242 h 217"/>
                <a:gd name="T6" fmla="*/ 782 w 128"/>
                <a:gd name="T7" fmla="*/ 449 h 217"/>
                <a:gd name="T8" fmla="*/ 815 w 128"/>
                <a:gd name="T9" fmla="*/ 697 h 217"/>
                <a:gd name="T10" fmla="*/ 808 w 128"/>
                <a:gd name="T11" fmla="*/ 993 h 217"/>
                <a:gd name="T12" fmla="*/ 739 w 128"/>
                <a:gd name="T13" fmla="*/ 1298 h 217"/>
                <a:gd name="T14" fmla="*/ 598 w 128"/>
                <a:gd name="T15" fmla="*/ 1618 h 217"/>
                <a:gd name="T16" fmla="*/ 381 w 128"/>
                <a:gd name="T17" fmla="*/ 1941 h 217"/>
                <a:gd name="T18" fmla="*/ 313 w 128"/>
                <a:gd name="T19" fmla="*/ 1905 h 217"/>
                <a:gd name="T20" fmla="*/ 242 w 128"/>
                <a:gd name="T21" fmla="*/ 1878 h 217"/>
                <a:gd name="T22" fmla="*/ 167 w 128"/>
                <a:gd name="T23" fmla="*/ 1833 h 217"/>
                <a:gd name="T24" fmla="*/ 101 w 128"/>
                <a:gd name="T25" fmla="*/ 1797 h 217"/>
                <a:gd name="T26" fmla="*/ 50 w 128"/>
                <a:gd name="T27" fmla="*/ 1753 h 217"/>
                <a:gd name="T28" fmla="*/ 13 w 128"/>
                <a:gd name="T29" fmla="*/ 1699 h 217"/>
                <a:gd name="T30" fmla="*/ 0 w 128"/>
                <a:gd name="T31" fmla="*/ 1636 h 217"/>
                <a:gd name="T32" fmla="*/ 8 w 128"/>
                <a:gd name="T33" fmla="*/ 1591 h 217"/>
                <a:gd name="T34" fmla="*/ 83 w 128"/>
                <a:gd name="T35" fmla="*/ 1528 h 217"/>
                <a:gd name="T36" fmla="*/ 184 w 128"/>
                <a:gd name="T37" fmla="*/ 1442 h 217"/>
                <a:gd name="T38" fmla="*/ 293 w 128"/>
                <a:gd name="T39" fmla="*/ 1343 h 217"/>
                <a:gd name="T40" fmla="*/ 401 w 128"/>
                <a:gd name="T41" fmla="*/ 1199 h 217"/>
                <a:gd name="T42" fmla="*/ 502 w 128"/>
                <a:gd name="T43" fmla="*/ 1002 h 217"/>
                <a:gd name="T44" fmla="*/ 580 w 128"/>
                <a:gd name="T45" fmla="*/ 742 h 217"/>
                <a:gd name="T46" fmla="*/ 618 w 128"/>
                <a:gd name="T47" fmla="*/ 413 h 217"/>
                <a:gd name="T48" fmla="*/ 598 w 128"/>
                <a:gd name="T49" fmla="*/ 0 h 2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687 w 117"/>
                <a:gd name="T1" fmla="*/ 0 h 132"/>
                <a:gd name="T2" fmla="*/ 0 w 117"/>
                <a:gd name="T3" fmla="*/ 309 h 132"/>
                <a:gd name="T4" fmla="*/ 27 w 117"/>
                <a:gd name="T5" fmla="*/ 320 h 132"/>
                <a:gd name="T6" fmla="*/ 127 w 117"/>
                <a:gd name="T7" fmla="*/ 359 h 132"/>
                <a:gd name="T8" fmla="*/ 266 w 117"/>
                <a:gd name="T9" fmla="*/ 446 h 132"/>
                <a:gd name="T10" fmla="*/ 421 w 117"/>
                <a:gd name="T11" fmla="*/ 580 h 132"/>
                <a:gd name="T12" fmla="*/ 605 w 117"/>
                <a:gd name="T13" fmla="*/ 766 h 132"/>
                <a:gd name="T14" fmla="*/ 769 w 117"/>
                <a:gd name="T15" fmla="*/ 988 h 132"/>
                <a:gd name="T16" fmla="*/ 935 w 117"/>
                <a:gd name="T17" fmla="*/ 1272 h 132"/>
                <a:gd name="T18" fmla="*/ 1062 w 117"/>
                <a:gd name="T19" fmla="*/ 1631 h 132"/>
                <a:gd name="T20" fmla="*/ 1071 w 117"/>
                <a:gd name="T21" fmla="*/ 1483 h 132"/>
                <a:gd name="T22" fmla="*/ 1053 w 117"/>
                <a:gd name="T23" fmla="*/ 1322 h 132"/>
                <a:gd name="T24" fmla="*/ 989 w 117"/>
                <a:gd name="T25" fmla="*/ 1111 h 132"/>
                <a:gd name="T26" fmla="*/ 908 w 117"/>
                <a:gd name="T27" fmla="*/ 914 h 132"/>
                <a:gd name="T28" fmla="*/ 814 w 117"/>
                <a:gd name="T29" fmla="*/ 717 h 132"/>
                <a:gd name="T30" fmla="*/ 714 w 117"/>
                <a:gd name="T31" fmla="*/ 555 h 132"/>
                <a:gd name="T32" fmla="*/ 614 w 117"/>
                <a:gd name="T33" fmla="*/ 446 h 132"/>
                <a:gd name="T34" fmla="*/ 529 w 117"/>
                <a:gd name="T35" fmla="*/ 394 h 132"/>
                <a:gd name="T36" fmla="*/ 632 w 117"/>
                <a:gd name="T37" fmla="*/ 359 h 132"/>
                <a:gd name="T38" fmla="*/ 723 w 117"/>
                <a:gd name="T39" fmla="*/ 344 h 132"/>
                <a:gd name="T40" fmla="*/ 814 w 117"/>
                <a:gd name="T41" fmla="*/ 320 h 132"/>
                <a:gd name="T42" fmla="*/ 899 w 117"/>
                <a:gd name="T43" fmla="*/ 309 h 132"/>
                <a:gd name="T44" fmla="*/ 962 w 117"/>
                <a:gd name="T45" fmla="*/ 295 h 132"/>
                <a:gd name="T46" fmla="*/ 998 w 117"/>
                <a:gd name="T47" fmla="*/ 271 h 132"/>
                <a:gd name="T48" fmla="*/ 1035 w 117"/>
                <a:gd name="T49" fmla="*/ 260 h 132"/>
                <a:gd name="T50" fmla="*/ 1044 w 117"/>
                <a:gd name="T51" fmla="*/ 260 h 132"/>
                <a:gd name="T52" fmla="*/ 687 w 117"/>
                <a:gd name="T53" fmla="*/ 0 h 1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261 w 29"/>
                <a:gd name="T1" fmla="*/ 0 h 77"/>
                <a:gd name="T2" fmla="*/ 207 w 29"/>
                <a:gd name="T3" fmla="*/ 0 h 77"/>
                <a:gd name="T4" fmla="*/ 144 w 29"/>
                <a:gd name="T5" fmla="*/ 50 h 77"/>
                <a:gd name="T6" fmla="*/ 81 w 29"/>
                <a:gd name="T7" fmla="*/ 114 h 77"/>
                <a:gd name="T8" fmla="*/ 36 w 29"/>
                <a:gd name="T9" fmla="*/ 242 h 77"/>
                <a:gd name="T10" fmla="*/ 9 w 29"/>
                <a:gd name="T11" fmla="*/ 381 h 77"/>
                <a:gd name="T12" fmla="*/ 0 w 29"/>
                <a:gd name="T13" fmla="*/ 559 h 77"/>
                <a:gd name="T14" fmla="*/ 27 w 29"/>
                <a:gd name="T15" fmla="*/ 762 h 77"/>
                <a:gd name="T16" fmla="*/ 99 w 29"/>
                <a:gd name="T17" fmla="*/ 975 h 77"/>
                <a:gd name="T18" fmla="*/ 135 w 29"/>
                <a:gd name="T19" fmla="*/ 673 h 77"/>
                <a:gd name="T20" fmla="*/ 171 w 29"/>
                <a:gd name="T21" fmla="*/ 470 h 77"/>
                <a:gd name="T22" fmla="*/ 207 w 29"/>
                <a:gd name="T23" fmla="*/ 278 h 77"/>
                <a:gd name="T24" fmla="*/ 261 w 29"/>
                <a:gd name="T25" fmla="*/ 0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35" y="113"/>
              <a:ext cx="356" cy="608"/>
              <a:chOff x="1735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35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94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8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76" y="3300"/>
              <a:ext cx="500" cy="500"/>
              <a:chOff x="1727" y="874"/>
              <a:chExt cx="129" cy="156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74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902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1005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404" y="257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29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158 h 237"/>
                <a:gd name="T4" fmla="*/ 21 w 257"/>
                <a:gd name="T5" fmla="*/ 313 h 237"/>
                <a:gd name="T6" fmla="*/ 42 w 257"/>
                <a:gd name="T7" fmla="*/ 470 h 237"/>
                <a:gd name="T8" fmla="*/ 77 w 257"/>
                <a:gd name="T9" fmla="*/ 613 h 237"/>
                <a:gd name="T10" fmla="*/ 127 w 257"/>
                <a:gd name="T11" fmla="*/ 746 h 237"/>
                <a:gd name="T12" fmla="*/ 191 w 257"/>
                <a:gd name="T13" fmla="*/ 883 h 237"/>
                <a:gd name="T14" fmla="*/ 268 w 257"/>
                <a:gd name="T15" fmla="*/ 1008 h 237"/>
                <a:gd name="T16" fmla="*/ 358 w 257"/>
                <a:gd name="T17" fmla="*/ 1113 h 237"/>
                <a:gd name="T18" fmla="*/ 472 w 257"/>
                <a:gd name="T19" fmla="*/ 1214 h 237"/>
                <a:gd name="T20" fmla="*/ 604 w 257"/>
                <a:gd name="T21" fmla="*/ 1301 h 237"/>
                <a:gd name="T22" fmla="*/ 745 w 257"/>
                <a:gd name="T23" fmla="*/ 1371 h 237"/>
                <a:gd name="T24" fmla="*/ 919 w 257"/>
                <a:gd name="T25" fmla="*/ 1426 h 237"/>
                <a:gd name="T26" fmla="*/ 1110 w 257"/>
                <a:gd name="T27" fmla="*/ 1464 h 237"/>
                <a:gd name="T28" fmla="*/ 1320 w 257"/>
                <a:gd name="T29" fmla="*/ 1484 h 237"/>
                <a:gd name="T30" fmla="*/ 1545 w 257"/>
                <a:gd name="T31" fmla="*/ 1476 h 237"/>
                <a:gd name="T32" fmla="*/ 1805 w 257"/>
                <a:gd name="T33" fmla="*/ 1451 h 237"/>
                <a:gd name="T34" fmla="*/ 1574 w 257"/>
                <a:gd name="T35" fmla="*/ 1421 h 237"/>
                <a:gd name="T36" fmla="*/ 1370 w 257"/>
                <a:gd name="T37" fmla="*/ 1376 h 237"/>
                <a:gd name="T38" fmla="*/ 1192 w 257"/>
                <a:gd name="T39" fmla="*/ 1326 h 237"/>
                <a:gd name="T40" fmla="*/ 1039 w 257"/>
                <a:gd name="T41" fmla="*/ 1276 h 237"/>
                <a:gd name="T42" fmla="*/ 898 w 257"/>
                <a:gd name="T43" fmla="*/ 1209 h 237"/>
                <a:gd name="T44" fmla="*/ 787 w 257"/>
                <a:gd name="T45" fmla="*/ 1138 h 237"/>
                <a:gd name="T46" fmla="*/ 681 w 257"/>
                <a:gd name="T47" fmla="*/ 1058 h 237"/>
                <a:gd name="T48" fmla="*/ 591 w 257"/>
                <a:gd name="T49" fmla="*/ 971 h 237"/>
                <a:gd name="T50" fmla="*/ 506 w 257"/>
                <a:gd name="T51" fmla="*/ 883 h 237"/>
                <a:gd name="T52" fmla="*/ 429 w 257"/>
                <a:gd name="T53" fmla="*/ 783 h 237"/>
                <a:gd name="T54" fmla="*/ 366 w 257"/>
                <a:gd name="T55" fmla="*/ 671 h 237"/>
                <a:gd name="T56" fmla="*/ 302 w 257"/>
                <a:gd name="T57" fmla="*/ 550 h 237"/>
                <a:gd name="T58" fmla="*/ 231 w 257"/>
                <a:gd name="T59" fmla="*/ 433 h 237"/>
                <a:gd name="T60" fmla="*/ 162 w 257"/>
                <a:gd name="T61" fmla="*/ 295 h 237"/>
                <a:gd name="T62" fmla="*/ 85 w 257"/>
                <a:gd name="T63" fmla="*/ 150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546 w 124"/>
                <a:gd name="T1" fmla="*/ 0 h 110"/>
                <a:gd name="T2" fmla="*/ 878 w 124"/>
                <a:gd name="T3" fmla="*/ 690 h 110"/>
                <a:gd name="T4" fmla="*/ 849 w 124"/>
                <a:gd name="T5" fmla="*/ 682 h 110"/>
                <a:gd name="T6" fmla="*/ 758 w 124"/>
                <a:gd name="T7" fmla="*/ 670 h 110"/>
                <a:gd name="T8" fmla="*/ 631 w 124"/>
                <a:gd name="T9" fmla="*/ 644 h 110"/>
                <a:gd name="T10" fmla="*/ 482 w 124"/>
                <a:gd name="T11" fmla="*/ 632 h 110"/>
                <a:gd name="T12" fmla="*/ 319 w 124"/>
                <a:gd name="T13" fmla="*/ 619 h 110"/>
                <a:gd name="T14" fmla="*/ 178 w 124"/>
                <a:gd name="T15" fmla="*/ 627 h 110"/>
                <a:gd name="T16" fmla="*/ 64 w 124"/>
                <a:gd name="T17" fmla="*/ 652 h 110"/>
                <a:gd name="T18" fmla="*/ 0 w 124"/>
                <a:gd name="T19" fmla="*/ 703 h 110"/>
                <a:gd name="T20" fmla="*/ 29 w 124"/>
                <a:gd name="T21" fmla="*/ 627 h 110"/>
                <a:gd name="T22" fmla="*/ 56 w 124"/>
                <a:gd name="T23" fmla="*/ 569 h 110"/>
                <a:gd name="T24" fmla="*/ 114 w 124"/>
                <a:gd name="T25" fmla="*/ 523 h 110"/>
                <a:gd name="T26" fmla="*/ 178 w 124"/>
                <a:gd name="T27" fmla="*/ 485 h 110"/>
                <a:gd name="T28" fmla="*/ 255 w 124"/>
                <a:gd name="T29" fmla="*/ 460 h 110"/>
                <a:gd name="T30" fmla="*/ 333 w 124"/>
                <a:gd name="T31" fmla="*/ 452 h 110"/>
                <a:gd name="T32" fmla="*/ 418 w 124"/>
                <a:gd name="T33" fmla="*/ 452 h 110"/>
                <a:gd name="T34" fmla="*/ 511 w 124"/>
                <a:gd name="T35" fmla="*/ 473 h 110"/>
                <a:gd name="T36" fmla="*/ 516 w 124"/>
                <a:gd name="T37" fmla="*/ 452 h 110"/>
                <a:gd name="T38" fmla="*/ 495 w 124"/>
                <a:gd name="T39" fmla="*/ 359 h 110"/>
                <a:gd name="T40" fmla="*/ 474 w 124"/>
                <a:gd name="T41" fmla="*/ 243 h 110"/>
                <a:gd name="T42" fmla="*/ 460 w 124"/>
                <a:gd name="T43" fmla="*/ 192 h 110"/>
                <a:gd name="T44" fmla="*/ 447 w 124"/>
                <a:gd name="T45" fmla="*/ 192 h 110"/>
                <a:gd name="T46" fmla="*/ 431 w 124"/>
                <a:gd name="T47" fmla="*/ 184 h 110"/>
                <a:gd name="T48" fmla="*/ 418 w 124"/>
                <a:gd name="T49" fmla="*/ 167 h 110"/>
                <a:gd name="T50" fmla="*/ 405 w 124"/>
                <a:gd name="T51" fmla="*/ 147 h 110"/>
                <a:gd name="T52" fmla="*/ 405 w 124"/>
                <a:gd name="T53" fmla="*/ 121 h 110"/>
                <a:gd name="T54" fmla="*/ 418 w 124"/>
                <a:gd name="T55" fmla="*/ 88 h 110"/>
                <a:gd name="T56" fmla="*/ 468 w 124"/>
                <a:gd name="T57" fmla="*/ 51 h 110"/>
                <a:gd name="T58" fmla="*/ 546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222 w 46"/>
                <a:gd name="T1" fmla="*/ 0 h 94"/>
                <a:gd name="T2" fmla="*/ 142 w 46"/>
                <a:gd name="T3" fmla="*/ 233 h 94"/>
                <a:gd name="T4" fmla="*/ 107 w 46"/>
                <a:gd name="T5" fmla="*/ 382 h 94"/>
                <a:gd name="T6" fmla="*/ 78 w 46"/>
                <a:gd name="T7" fmla="*/ 486 h 94"/>
                <a:gd name="T8" fmla="*/ 0 w 46"/>
                <a:gd name="T9" fmla="*/ 578 h 94"/>
                <a:gd name="T10" fmla="*/ 86 w 46"/>
                <a:gd name="T11" fmla="*/ 540 h 94"/>
                <a:gd name="T12" fmla="*/ 166 w 46"/>
                <a:gd name="T13" fmla="*/ 491 h 94"/>
                <a:gd name="T14" fmla="*/ 230 w 46"/>
                <a:gd name="T15" fmla="*/ 424 h 94"/>
                <a:gd name="T16" fmla="*/ 286 w 46"/>
                <a:gd name="T17" fmla="*/ 350 h 94"/>
                <a:gd name="T18" fmla="*/ 321 w 46"/>
                <a:gd name="T19" fmla="*/ 270 h 94"/>
                <a:gd name="T20" fmla="*/ 329 w 46"/>
                <a:gd name="T21" fmla="*/ 183 h 94"/>
                <a:gd name="T22" fmla="*/ 299 w 46"/>
                <a:gd name="T23" fmla="*/ 92 h 94"/>
                <a:gd name="T24" fmla="*/ 222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42 w 149"/>
                <a:gd name="T3" fmla="*/ 65 h 704"/>
                <a:gd name="T4" fmla="*/ 111 w 149"/>
                <a:gd name="T5" fmla="*/ 150 h 704"/>
                <a:gd name="T6" fmla="*/ 195 w 149"/>
                <a:gd name="T7" fmla="*/ 255 h 704"/>
                <a:gd name="T8" fmla="*/ 285 w 149"/>
                <a:gd name="T9" fmla="*/ 395 h 704"/>
                <a:gd name="T10" fmla="*/ 404 w 149"/>
                <a:gd name="T11" fmla="*/ 565 h 704"/>
                <a:gd name="T12" fmla="*/ 509 w 149"/>
                <a:gd name="T13" fmla="*/ 748 h 704"/>
                <a:gd name="T14" fmla="*/ 612 w 149"/>
                <a:gd name="T15" fmla="*/ 961 h 704"/>
                <a:gd name="T16" fmla="*/ 696 w 149"/>
                <a:gd name="T17" fmla="*/ 1206 h 704"/>
                <a:gd name="T18" fmla="*/ 778 w 149"/>
                <a:gd name="T19" fmla="*/ 1464 h 704"/>
                <a:gd name="T20" fmla="*/ 836 w 149"/>
                <a:gd name="T21" fmla="*/ 1761 h 704"/>
                <a:gd name="T22" fmla="*/ 862 w 149"/>
                <a:gd name="T23" fmla="*/ 2091 h 704"/>
                <a:gd name="T24" fmla="*/ 876 w 149"/>
                <a:gd name="T25" fmla="*/ 2434 h 704"/>
                <a:gd name="T26" fmla="*/ 836 w 149"/>
                <a:gd name="T27" fmla="*/ 2819 h 704"/>
                <a:gd name="T28" fmla="*/ 757 w 149"/>
                <a:gd name="T29" fmla="*/ 3225 h 704"/>
                <a:gd name="T30" fmla="*/ 641 w 149"/>
                <a:gd name="T31" fmla="*/ 3649 h 704"/>
                <a:gd name="T32" fmla="*/ 467 w 149"/>
                <a:gd name="T33" fmla="*/ 4120 h 704"/>
                <a:gd name="T34" fmla="*/ 272 w 149"/>
                <a:gd name="T35" fmla="*/ 4652 h 704"/>
                <a:gd name="T36" fmla="*/ 145 w 149"/>
                <a:gd name="T37" fmla="*/ 5146 h 704"/>
                <a:gd name="T38" fmla="*/ 69 w 149"/>
                <a:gd name="T39" fmla="*/ 5603 h 704"/>
                <a:gd name="T40" fmla="*/ 42 w 149"/>
                <a:gd name="T41" fmla="*/ 6041 h 704"/>
                <a:gd name="T42" fmla="*/ 42 w 149"/>
                <a:gd name="T43" fmla="*/ 6459 h 704"/>
                <a:gd name="T44" fmla="*/ 55 w 149"/>
                <a:gd name="T45" fmla="*/ 6841 h 704"/>
                <a:gd name="T46" fmla="*/ 84 w 149"/>
                <a:gd name="T47" fmla="*/ 7184 h 704"/>
                <a:gd name="T48" fmla="*/ 98 w 149"/>
                <a:gd name="T49" fmla="*/ 7514 h 704"/>
                <a:gd name="T50" fmla="*/ 285 w 149"/>
                <a:gd name="T51" fmla="*/ 7344 h 704"/>
                <a:gd name="T52" fmla="*/ 272 w 149"/>
                <a:gd name="T53" fmla="*/ 7259 h 704"/>
                <a:gd name="T54" fmla="*/ 251 w 149"/>
                <a:gd name="T55" fmla="*/ 7011 h 704"/>
                <a:gd name="T56" fmla="*/ 229 w 149"/>
                <a:gd name="T57" fmla="*/ 6639 h 704"/>
                <a:gd name="T58" fmla="*/ 243 w 149"/>
                <a:gd name="T59" fmla="*/ 6139 h 704"/>
                <a:gd name="T60" fmla="*/ 285 w 149"/>
                <a:gd name="T61" fmla="*/ 5541 h 704"/>
                <a:gd name="T62" fmla="*/ 404 w 149"/>
                <a:gd name="T63" fmla="*/ 4858 h 704"/>
                <a:gd name="T64" fmla="*/ 599 w 149"/>
                <a:gd name="T65" fmla="*/ 4120 h 704"/>
                <a:gd name="T66" fmla="*/ 897 w 149"/>
                <a:gd name="T67" fmla="*/ 3342 h 704"/>
                <a:gd name="T68" fmla="*/ 994 w 149"/>
                <a:gd name="T69" fmla="*/ 2980 h 704"/>
                <a:gd name="T70" fmla="*/ 1037 w 149"/>
                <a:gd name="T71" fmla="*/ 2509 h 704"/>
                <a:gd name="T72" fmla="*/ 1002 w 149"/>
                <a:gd name="T73" fmla="*/ 1963 h 704"/>
                <a:gd name="T74" fmla="*/ 913 w 149"/>
                <a:gd name="T75" fmla="*/ 1431 h 704"/>
                <a:gd name="T76" fmla="*/ 757 w 149"/>
                <a:gd name="T77" fmla="*/ 908 h 704"/>
                <a:gd name="T78" fmla="*/ 564 w 149"/>
                <a:gd name="T79" fmla="*/ 470 h 704"/>
                <a:gd name="T80" fmla="*/ 306 w 149"/>
                <a:gd name="T81" fmla="*/ 150 h 704"/>
                <a:gd name="T82" fmla="*/ 0 w 149"/>
                <a:gd name="T83" fmla="*/ 0 h 7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71055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71056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26FEB-684F-4930-82F9-2DFD3632AF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B50E4-E8EA-45F3-85DF-DED2D494B4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89BAB-B76F-48C1-92AE-28B764C0FB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5850A-27A7-4A35-8B3E-D82D009267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A8D9B-8BBA-46D0-B709-BA85C65D3D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387C8-B258-42DD-B9B4-8E8938FA59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F1BC7-7282-4D6B-A2C7-B765185711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D9331-077A-4F44-B019-58D7752F2C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309DE-FD1B-4162-9B08-5653C584F1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1337D7-D0E5-4EA2-811D-9B129600FC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D3368-1581-4A16-A35A-E91E28E0B1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1CC8A-14A3-430E-9995-E37266C927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DBC34-0108-4F50-8B4E-31F04CFFA2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08018-79FB-4AEC-A569-F7D3254B9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1032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057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1071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72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73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034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059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1062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95 w 217"/>
                  <a:gd name="T1" fmla="*/ 437 h 210"/>
                  <a:gd name="T2" fmla="*/ 76 w 217"/>
                  <a:gd name="T3" fmla="*/ 413 h 210"/>
                  <a:gd name="T4" fmla="*/ 55 w 217"/>
                  <a:gd name="T5" fmla="*/ 377 h 210"/>
                  <a:gd name="T6" fmla="*/ 32 w 217"/>
                  <a:gd name="T7" fmla="*/ 330 h 210"/>
                  <a:gd name="T8" fmla="*/ 10 w 217"/>
                  <a:gd name="T9" fmla="*/ 281 h 210"/>
                  <a:gd name="T10" fmla="*/ 0 w 217"/>
                  <a:gd name="T11" fmla="*/ 227 h 210"/>
                  <a:gd name="T12" fmla="*/ 1 w 217"/>
                  <a:gd name="T13" fmla="*/ 170 h 210"/>
                  <a:gd name="T14" fmla="*/ 19 w 217"/>
                  <a:gd name="T15" fmla="*/ 118 h 210"/>
                  <a:gd name="T16" fmla="*/ 56 w 217"/>
                  <a:gd name="T17" fmla="*/ 74 h 210"/>
                  <a:gd name="T18" fmla="*/ 94 w 217"/>
                  <a:gd name="T19" fmla="*/ 46 h 210"/>
                  <a:gd name="T20" fmla="*/ 125 w 217"/>
                  <a:gd name="T21" fmla="*/ 25 h 210"/>
                  <a:gd name="T22" fmla="*/ 150 w 217"/>
                  <a:gd name="T23" fmla="*/ 14 h 210"/>
                  <a:gd name="T24" fmla="*/ 169 w 217"/>
                  <a:gd name="T25" fmla="*/ 10 h 210"/>
                  <a:gd name="T26" fmla="*/ 183 w 217"/>
                  <a:gd name="T27" fmla="*/ 10 h 210"/>
                  <a:gd name="T28" fmla="*/ 216 w 217"/>
                  <a:gd name="T29" fmla="*/ 0 h 210"/>
                  <a:gd name="T30" fmla="*/ 307 w 217"/>
                  <a:gd name="T31" fmla="*/ 17 h 210"/>
                  <a:gd name="T32" fmla="*/ 333 w 217"/>
                  <a:gd name="T33" fmla="*/ 25 h 210"/>
                  <a:gd name="T34" fmla="*/ 358 w 217"/>
                  <a:gd name="T35" fmla="*/ 32 h 210"/>
                  <a:gd name="T36" fmla="*/ 379 w 217"/>
                  <a:gd name="T37" fmla="*/ 39 h 210"/>
                  <a:gd name="T38" fmla="*/ 395 w 217"/>
                  <a:gd name="T39" fmla="*/ 48 h 210"/>
                  <a:gd name="T40" fmla="*/ 413 w 217"/>
                  <a:gd name="T41" fmla="*/ 56 h 210"/>
                  <a:gd name="T42" fmla="*/ 427 w 217"/>
                  <a:gd name="T43" fmla="*/ 66 h 210"/>
                  <a:gd name="T44" fmla="*/ 438 w 217"/>
                  <a:gd name="T45" fmla="*/ 79 h 210"/>
                  <a:gd name="T46" fmla="*/ 451 w 217"/>
                  <a:gd name="T47" fmla="*/ 94 h 210"/>
                  <a:gd name="T48" fmla="*/ 427 w 217"/>
                  <a:gd name="T49" fmla="*/ 84 h 210"/>
                  <a:gd name="T50" fmla="*/ 404 w 217"/>
                  <a:gd name="T51" fmla="*/ 75 h 210"/>
                  <a:gd name="T52" fmla="*/ 381 w 217"/>
                  <a:gd name="T53" fmla="*/ 69 h 210"/>
                  <a:gd name="T54" fmla="*/ 358 w 217"/>
                  <a:gd name="T55" fmla="*/ 62 h 210"/>
                  <a:gd name="T56" fmla="*/ 339 w 217"/>
                  <a:gd name="T57" fmla="*/ 56 h 210"/>
                  <a:gd name="T58" fmla="*/ 319 w 217"/>
                  <a:gd name="T59" fmla="*/ 55 h 210"/>
                  <a:gd name="T60" fmla="*/ 297 w 217"/>
                  <a:gd name="T61" fmla="*/ 51 h 210"/>
                  <a:gd name="T62" fmla="*/ 278 w 217"/>
                  <a:gd name="T63" fmla="*/ 51 h 210"/>
                  <a:gd name="T64" fmla="*/ 260 w 217"/>
                  <a:gd name="T65" fmla="*/ 51 h 210"/>
                  <a:gd name="T66" fmla="*/ 241 w 217"/>
                  <a:gd name="T67" fmla="*/ 52 h 210"/>
                  <a:gd name="T68" fmla="*/ 222 w 217"/>
                  <a:gd name="T69" fmla="*/ 56 h 210"/>
                  <a:gd name="T70" fmla="*/ 206 w 217"/>
                  <a:gd name="T71" fmla="*/ 61 h 210"/>
                  <a:gd name="T72" fmla="*/ 189 w 217"/>
                  <a:gd name="T73" fmla="*/ 69 h 210"/>
                  <a:gd name="T74" fmla="*/ 170 w 217"/>
                  <a:gd name="T75" fmla="*/ 75 h 210"/>
                  <a:gd name="T76" fmla="*/ 154 w 217"/>
                  <a:gd name="T77" fmla="*/ 85 h 210"/>
                  <a:gd name="T78" fmla="*/ 137 w 217"/>
                  <a:gd name="T79" fmla="*/ 95 h 210"/>
                  <a:gd name="T80" fmla="*/ 108 w 217"/>
                  <a:gd name="T81" fmla="*/ 127 h 210"/>
                  <a:gd name="T82" fmla="*/ 88 w 217"/>
                  <a:gd name="T83" fmla="*/ 166 h 210"/>
                  <a:gd name="T84" fmla="*/ 76 w 217"/>
                  <a:gd name="T85" fmla="*/ 215 h 210"/>
                  <a:gd name="T86" fmla="*/ 72 w 217"/>
                  <a:gd name="T87" fmla="*/ 263 h 210"/>
                  <a:gd name="T88" fmla="*/ 72 w 217"/>
                  <a:gd name="T89" fmla="*/ 315 h 210"/>
                  <a:gd name="T90" fmla="*/ 79 w 217"/>
                  <a:gd name="T91" fmla="*/ 362 h 210"/>
                  <a:gd name="T92" fmla="*/ 85 w 217"/>
                  <a:gd name="T93" fmla="*/ 404 h 210"/>
                  <a:gd name="T94" fmla="*/ 95 w 217"/>
                  <a:gd name="T95" fmla="*/ 437 h 2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63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226 w 182"/>
                  <a:gd name="T1" fmla="*/ 0 h 213"/>
                  <a:gd name="T2" fmla="*/ 232 w 182"/>
                  <a:gd name="T3" fmla="*/ 4 h 213"/>
                  <a:gd name="T4" fmla="*/ 245 w 182"/>
                  <a:gd name="T5" fmla="*/ 17 h 213"/>
                  <a:gd name="T6" fmla="*/ 263 w 182"/>
                  <a:gd name="T7" fmla="*/ 38 h 213"/>
                  <a:gd name="T8" fmla="*/ 284 w 182"/>
                  <a:gd name="T9" fmla="*/ 69 h 213"/>
                  <a:gd name="T10" fmla="*/ 301 w 182"/>
                  <a:gd name="T11" fmla="*/ 108 h 213"/>
                  <a:gd name="T12" fmla="*/ 311 w 182"/>
                  <a:gd name="T13" fmla="*/ 159 h 213"/>
                  <a:gd name="T14" fmla="*/ 311 w 182"/>
                  <a:gd name="T15" fmla="*/ 220 h 213"/>
                  <a:gd name="T16" fmla="*/ 298 w 182"/>
                  <a:gd name="T17" fmla="*/ 291 h 213"/>
                  <a:gd name="T18" fmla="*/ 291 w 182"/>
                  <a:gd name="T19" fmla="*/ 311 h 213"/>
                  <a:gd name="T20" fmla="*/ 282 w 182"/>
                  <a:gd name="T21" fmla="*/ 328 h 213"/>
                  <a:gd name="T22" fmla="*/ 272 w 182"/>
                  <a:gd name="T23" fmla="*/ 346 h 213"/>
                  <a:gd name="T24" fmla="*/ 259 w 182"/>
                  <a:gd name="T25" fmla="*/ 362 h 213"/>
                  <a:gd name="T26" fmla="*/ 242 w 182"/>
                  <a:gd name="T27" fmla="*/ 376 h 213"/>
                  <a:gd name="T28" fmla="*/ 227 w 182"/>
                  <a:gd name="T29" fmla="*/ 388 h 213"/>
                  <a:gd name="T30" fmla="*/ 212 w 182"/>
                  <a:gd name="T31" fmla="*/ 399 h 213"/>
                  <a:gd name="T32" fmla="*/ 190 w 182"/>
                  <a:gd name="T33" fmla="*/ 408 h 213"/>
                  <a:gd name="T34" fmla="*/ 170 w 182"/>
                  <a:gd name="T35" fmla="*/ 412 h 213"/>
                  <a:gd name="T36" fmla="*/ 150 w 182"/>
                  <a:gd name="T37" fmla="*/ 418 h 213"/>
                  <a:gd name="T38" fmla="*/ 127 w 182"/>
                  <a:gd name="T39" fmla="*/ 421 h 213"/>
                  <a:gd name="T40" fmla="*/ 102 w 182"/>
                  <a:gd name="T41" fmla="*/ 421 h 213"/>
                  <a:gd name="T42" fmla="*/ 76 w 182"/>
                  <a:gd name="T43" fmla="*/ 418 h 213"/>
                  <a:gd name="T44" fmla="*/ 52 w 182"/>
                  <a:gd name="T45" fmla="*/ 412 h 213"/>
                  <a:gd name="T46" fmla="*/ 24 w 182"/>
                  <a:gd name="T47" fmla="*/ 403 h 213"/>
                  <a:gd name="T48" fmla="*/ 0 w 182"/>
                  <a:gd name="T49" fmla="*/ 393 h 213"/>
                  <a:gd name="T50" fmla="*/ 23 w 182"/>
                  <a:gd name="T51" fmla="*/ 408 h 213"/>
                  <a:gd name="T52" fmla="*/ 46 w 182"/>
                  <a:gd name="T53" fmla="*/ 418 h 213"/>
                  <a:gd name="T54" fmla="*/ 69 w 182"/>
                  <a:gd name="T55" fmla="*/ 428 h 213"/>
                  <a:gd name="T56" fmla="*/ 89 w 182"/>
                  <a:gd name="T57" fmla="*/ 435 h 213"/>
                  <a:gd name="T58" fmla="*/ 109 w 182"/>
                  <a:gd name="T59" fmla="*/ 441 h 213"/>
                  <a:gd name="T60" fmla="*/ 131 w 182"/>
                  <a:gd name="T61" fmla="*/ 444 h 213"/>
                  <a:gd name="T62" fmla="*/ 151 w 182"/>
                  <a:gd name="T63" fmla="*/ 445 h 213"/>
                  <a:gd name="T64" fmla="*/ 171 w 182"/>
                  <a:gd name="T65" fmla="*/ 445 h 213"/>
                  <a:gd name="T66" fmla="*/ 189 w 182"/>
                  <a:gd name="T67" fmla="*/ 444 h 213"/>
                  <a:gd name="T68" fmla="*/ 207 w 182"/>
                  <a:gd name="T69" fmla="*/ 440 h 213"/>
                  <a:gd name="T70" fmla="*/ 223 w 182"/>
                  <a:gd name="T71" fmla="*/ 435 h 213"/>
                  <a:gd name="T72" fmla="*/ 240 w 182"/>
                  <a:gd name="T73" fmla="*/ 431 h 213"/>
                  <a:gd name="T74" fmla="*/ 255 w 182"/>
                  <a:gd name="T75" fmla="*/ 425 h 213"/>
                  <a:gd name="T76" fmla="*/ 269 w 182"/>
                  <a:gd name="T77" fmla="*/ 416 h 213"/>
                  <a:gd name="T78" fmla="*/ 282 w 182"/>
                  <a:gd name="T79" fmla="*/ 408 h 213"/>
                  <a:gd name="T80" fmla="*/ 294 w 182"/>
                  <a:gd name="T81" fmla="*/ 399 h 213"/>
                  <a:gd name="T82" fmla="*/ 327 w 182"/>
                  <a:gd name="T83" fmla="*/ 367 h 213"/>
                  <a:gd name="T84" fmla="*/ 350 w 182"/>
                  <a:gd name="T85" fmla="*/ 337 h 213"/>
                  <a:gd name="T86" fmla="*/ 364 w 182"/>
                  <a:gd name="T87" fmla="*/ 301 h 213"/>
                  <a:gd name="T88" fmla="*/ 371 w 182"/>
                  <a:gd name="T89" fmla="*/ 268 h 213"/>
                  <a:gd name="T90" fmla="*/ 376 w 182"/>
                  <a:gd name="T91" fmla="*/ 233 h 213"/>
                  <a:gd name="T92" fmla="*/ 376 w 182"/>
                  <a:gd name="T93" fmla="*/ 198 h 213"/>
                  <a:gd name="T94" fmla="*/ 377 w 182"/>
                  <a:gd name="T95" fmla="*/ 165 h 213"/>
                  <a:gd name="T96" fmla="*/ 358 w 182"/>
                  <a:gd name="T97" fmla="*/ 97 h 213"/>
                  <a:gd name="T98" fmla="*/ 324 w 182"/>
                  <a:gd name="T99" fmla="*/ 43 h 213"/>
                  <a:gd name="T100" fmla="*/ 312 w 182"/>
                  <a:gd name="T101" fmla="*/ 38 h 213"/>
                  <a:gd name="T102" fmla="*/ 305 w 182"/>
                  <a:gd name="T103" fmla="*/ 32 h 213"/>
                  <a:gd name="T104" fmla="*/ 294 w 182"/>
                  <a:gd name="T105" fmla="*/ 27 h 213"/>
                  <a:gd name="T106" fmla="*/ 286 w 182"/>
                  <a:gd name="T107" fmla="*/ 23 h 213"/>
                  <a:gd name="T108" fmla="*/ 274 w 182"/>
                  <a:gd name="T109" fmla="*/ 19 h 213"/>
                  <a:gd name="T110" fmla="*/ 261 w 182"/>
                  <a:gd name="T111" fmla="*/ 13 h 213"/>
                  <a:gd name="T112" fmla="*/ 246 w 182"/>
                  <a:gd name="T113" fmla="*/ 6 h 213"/>
                  <a:gd name="T114" fmla="*/ 226 w 182"/>
                  <a:gd name="T115" fmla="*/ 0 h 2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64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49 w 128"/>
                  <a:gd name="T1" fmla="*/ 0 h 217"/>
                  <a:gd name="T2" fmla="*/ 55 w 128"/>
                  <a:gd name="T3" fmla="*/ 4 h 217"/>
                  <a:gd name="T4" fmla="*/ 61 w 128"/>
                  <a:gd name="T5" fmla="*/ 14 h 217"/>
                  <a:gd name="T6" fmla="*/ 65 w 128"/>
                  <a:gd name="T7" fmla="*/ 26 h 217"/>
                  <a:gd name="T8" fmla="*/ 68 w 128"/>
                  <a:gd name="T9" fmla="*/ 40 h 217"/>
                  <a:gd name="T10" fmla="*/ 67 w 128"/>
                  <a:gd name="T11" fmla="*/ 58 h 217"/>
                  <a:gd name="T12" fmla="*/ 61 w 128"/>
                  <a:gd name="T13" fmla="*/ 75 h 217"/>
                  <a:gd name="T14" fmla="*/ 49 w 128"/>
                  <a:gd name="T15" fmla="*/ 93 h 217"/>
                  <a:gd name="T16" fmla="*/ 32 w 128"/>
                  <a:gd name="T17" fmla="*/ 112 h 217"/>
                  <a:gd name="T18" fmla="*/ 26 w 128"/>
                  <a:gd name="T19" fmla="*/ 110 h 217"/>
                  <a:gd name="T20" fmla="*/ 20 w 128"/>
                  <a:gd name="T21" fmla="*/ 109 h 217"/>
                  <a:gd name="T22" fmla="*/ 14 w 128"/>
                  <a:gd name="T23" fmla="*/ 106 h 217"/>
                  <a:gd name="T24" fmla="*/ 9 w 128"/>
                  <a:gd name="T25" fmla="*/ 104 h 217"/>
                  <a:gd name="T26" fmla="*/ 4 w 128"/>
                  <a:gd name="T27" fmla="*/ 101 h 217"/>
                  <a:gd name="T28" fmla="*/ 1 w 128"/>
                  <a:gd name="T29" fmla="*/ 98 h 217"/>
                  <a:gd name="T30" fmla="*/ 0 w 128"/>
                  <a:gd name="T31" fmla="*/ 95 h 217"/>
                  <a:gd name="T32" fmla="*/ 1 w 128"/>
                  <a:gd name="T33" fmla="*/ 92 h 217"/>
                  <a:gd name="T34" fmla="*/ 7 w 128"/>
                  <a:gd name="T35" fmla="*/ 88 h 217"/>
                  <a:gd name="T36" fmla="*/ 15 w 128"/>
                  <a:gd name="T37" fmla="*/ 83 h 217"/>
                  <a:gd name="T38" fmla="*/ 24 w 128"/>
                  <a:gd name="T39" fmla="*/ 78 h 217"/>
                  <a:gd name="T40" fmla="*/ 33 w 128"/>
                  <a:gd name="T41" fmla="*/ 69 h 217"/>
                  <a:gd name="T42" fmla="*/ 41 w 128"/>
                  <a:gd name="T43" fmla="*/ 58 h 217"/>
                  <a:gd name="T44" fmla="*/ 48 w 128"/>
                  <a:gd name="T45" fmla="*/ 43 h 217"/>
                  <a:gd name="T46" fmla="*/ 51 w 128"/>
                  <a:gd name="T47" fmla="*/ 24 h 217"/>
                  <a:gd name="T48" fmla="*/ 49 w 128"/>
                  <a:gd name="T49" fmla="*/ 0 h 2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65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39 w 117"/>
                  <a:gd name="T1" fmla="*/ 0 h 132"/>
                  <a:gd name="T2" fmla="*/ 0 w 117"/>
                  <a:gd name="T3" fmla="*/ 13 h 132"/>
                  <a:gd name="T4" fmla="*/ 1 w 117"/>
                  <a:gd name="T5" fmla="*/ 13 h 132"/>
                  <a:gd name="T6" fmla="*/ 7 w 117"/>
                  <a:gd name="T7" fmla="*/ 14 h 132"/>
                  <a:gd name="T8" fmla="*/ 15 w 117"/>
                  <a:gd name="T9" fmla="*/ 18 h 132"/>
                  <a:gd name="T10" fmla="*/ 24 w 117"/>
                  <a:gd name="T11" fmla="*/ 23 h 132"/>
                  <a:gd name="T12" fmla="*/ 35 w 117"/>
                  <a:gd name="T13" fmla="*/ 31 h 132"/>
                  <a:gd name="T14" fmla="*/ 44 w 117"/>
                  <a:gd name="T15" fmla="*/ 39 h 132"/>
                  <a:gd name="T16" fmla="*/ 54 w 117"/>
                  <a:gd name="T17" fmla="*/ 51 h 132"/>
                  <a:gd name="T18" fmla="*/ 61 w 117"/>
                  <a:gd name="T19" fmla="*/ 66 h 132"/>
                  <a:gd name="T20" fmla="*/ 62 w 117"/>
                  <a:gd name="T21" fmla="*/ 60 h 132"/>
                  <a:gd name="T22" fmla="*/ 61 w 117"/>
                  <a:gd name="T23" fmla="*/ 53 h 132"/>
                  <a:gd name="T24" fmla="*/ 57 w 117"/>
                  <a:gd name="T25" fmla="*/ 44 h 132"/>
                  <a:gd name="T26" fmla="*/ 52 w 117"/>
                  <a:gd name="T27" fmla="*/ 37 h 132"/>
                  <a:gd name="T28" fmla="*/ 47 w 117"/>
                  <a:gd name="T29" fmla="*/ 29 h 132"/>
                  <a:gd name="T30" fmla="*/ 41 w 117"/>
                  <a:gd name="T31" fmla="*/ 23 h 132"/>
                  <a:gd name="T32" fmla="*/ 36 w 117"/>
                  <a:gd name="T33" fmla="*/ 18 h 132"/>
                  <a:gd name="T34" fmla="*/ 31 w 117"/>
                  <a:gd name="T35" fmla="*/ 16 h 132"/>
                  <a:gd name="T36" fmla="*/ 36 w 117"/>
                  <a:gd name="T37" fmla="*/ 14 h 132"/>
                  <a:gd name="T38" fmla="*/ 41 w 117"/>
                  <a:gd name="T39" fmla="*/ 14 h 132"/>
                  <a:gd name="T40" fmla="*/ 47 w 117"/>
                  <a:gd name="T41" fmla="*/ 13 h 132"/>
                  <a:gd name="T42" fmla="*/ 52 w 117"/>
                  <a:gd name="T43" fmla="*/ 13 h 132"/>
                  <a:gd name="T44" fmla="*/ 55 w 117"/>
                  <a:gd name="T45" fmla="*/ 12 h 132"/>
                  <a:gd name="T46" fmla="*/ 57 w 117"/>
                  <a:gd name="T47" fmla="*/ 11 h 132"/>
                  <a:gd name="T48" fmla="*/ 60 w 117"/>
                  <a:gd name="T49" fmla="*/ 11 h 132"/>
                  <a:gd name="T50" fmla="*/ 60 w 117"/>
                  <a:gd name="T51" fmla="*/ 11 h 132"/>
                  <a:gd name="T52" fmla="*/ 39 w 117"/>
                  <a:gd name="T53" fmla="*/ 0 h 13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66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3"/>
                <a:ext cx="21" cy="55"/>
              </a:xfrm>
              <a:custGeom>
                <a:avLst/>
                <a:gdLst>
                  <a:gd name="T0" fmla="*/ 15 w 29"/>
                  <a:gd name="T1" fmla="*/ 0 h 77"/>
                  <a:gd name="T2" fmla="*/ 12 w 29"/>
                  <a:gd name="T3" fmla="*/ 0 h 77"/>
                  <a:gd name="T4" fmla="*/ 9 w 29"/>
                  <a:gd name="T5" fmla="*/ 2 h 77"/>
                  <a:gd name="T6" fmla="*/ 5 w 29"/>
                  <a:gd name="T7" fmla="*/ 4 h 77"/>
                  <a:gd name="T8" fmla="*/ 2 w 29"/>
                  <a:gd name="T9" fmla="*/ 10 h 77"/>
                  <a:gd name="T10" fmla="*/ 1 w 29"/>
                  <a:gd name="T11" fmla="*/ 15 h 77"/>
                  <a:gd name="T12" fmla="*/ 0 w 29"/>
                  <a:gd name="T13" fmla="*/ 22 h 77"/>
                  <a:gd name="T14" fmla="*/ 1 w 29"/>
                  <a:gd name="T15" fmla="*/ 31 h 77"/>
                  <a:gd name="T16" fmla="*/ 6 w 29"/>
                  <a:gd name="T17" fmla="*/ 39 h 77"/>
                  <a:gd name="T18" fmla="*/ 8 w 29"/>
                  <a:gd name="T19" fmla="*/ 27 h 77"/>
                  <a:gd name="T20" fmla="*/ 10 w 29"/>
                  <a:gd name="T21" fmla="*/ 19 h 77"/>
                  <a:gd name="T22" fmla="*/ 12 w 29"/>
                  <a:gd name="T23" fmla="*/ 11 h 77"/>
                  <a:gd name="T24" fmla="*/ 15 w 29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2091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1068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6 w 207"/>
                    <a:gd name="T1" fmla="*/ 21 h 564"/>
                    <a:gd name="T2" fmla="*/ 3 w 207"/>
                    <a:gd name="T3" fmla="*/ 35 h 564"/>
                    <a:gd name="T4" fmla="*/ 1 w 207"/>
                    <a:gd name="T5" fmla="*/ 47 h 564"/>
                    <a:gd name="T6" fmla="*/ 0 w 207"/>
                    <a:gd name="T7" fmla="*/ 59 h 564"/>
                    <a:gd name="T8" fmla="*/ 0 w 207"/>
                    <a:gd name="T9" fmla="*/ 72 h 564"/>
                    <a:gd name="T10" fmla="*/ 1 w 207"/>
                    <a:gd name="T11" fmla="*/ 86 h 564"/>
                    <a:gd name="T12" fmla="*/ 3 w 207"/>
                    <a:gd name="T13" fmla="*/ 101 h 564"/>
                    <a:gd name="T14" fmla="*/ 8 w 207"/>
                    <a:gd name="T15" fmla="*/ 118 h 564"/>
                    <a:gd name="T16" fmla="*/ 14 w 207"/>
                    <a:gd name="T17" fmla="*/ 137 h 564"/>
                    <a:gd name="T18" fmla="*/ 21 w 207"/>
                    <a:gd name="T19" fmla="*/ 156 h 564"/>
                    <a:gd name="T20" fmla="*/ 29 w 207"/>
                    <a:gd name="T21" fmla="*/ 174 h 564"/>
                    <a:gd name="T22" fmla="*/ 39 w 207"/>
                    <a:gd name="T23" fmla="*/ 194 h 564"/>
                    <a:gd name="T24" fmla="*/ 50 w 207"/>
                    <a:gd name="T25" fmla="*/ 213 h 564"/>
                    <a:gd name="T26" fmla="*/ 63 w 207"/>
                    <a:gd name="T27" fmla="*/ 231 h 564"/>
                    <a:gd name="T28" fmla="*/ 75 w 207"/>
                    <a:gd name="T29" fmla="*/ 247 h 564"/>
                    <a:gd name="T30" fmla="*/ 87 w 207"/>
                    <a:gd name="T31" fmla="*/ 260 h 564"/>
                    <a:gd name="T32" fmla="*/ 99 w 207"/>
                    <a:gd name="T33" fmla="*/ 270 h 564"/>
                    <a:gd name="T34" fmla="*/ 77 w 207"/>
                    <a:gd name="T35" fmla="*/ 239 h 564"/>
                    <a:gd name="T36" fmla="*/ 61 w 207"/>
                    <a:gd name="T37" fmla="*/ 214 h 564"/>
                    <a:gd name="T38" fmla="*/ 49 w 207"/>
                    <a:gd name="T39" fmla="*/ 194 h 564"/>
                    <a:gd name="T40" fmla="*/ 41 w 207"/>
                    <a:gd name="T41" fmla="*/ 176 h 564"/>
                    <a:gd name="T42" fmla="*/ 36 w 207"/>
                    <a:gd name="T43" fmla="*/ 161 h 564"/>
                    <a:gd name="T44" fmla="*/ 32 w 207"/>
                    <a:gd name="T45" fmla="*/ 148 h 564"/>
                    <a:gd name="T46" fmla="*/ 30 w 207"/>
                    <a:gd name="T47" fmla="*/ 136 h 564"/>
                    <a:gd name="T48" fmla="*/ 27 w 207"/>
                    <a:gd name="T49" fmla="*/ 124 h 564"/>
                    <a:gd name="T50" fmla="*/ 21 w 207"/>
                    <a:gd name="T51" fmla="*/ 98 h 564"/>
                    <a:gd name="T52" fmla="*/ 19 w 207"/>
                    <a:gd name="T53" fmla="*/ 67 h 564"/>
                    <a:gd name="T54" fmla="*/ 21 w 207"/>
                    <a:gd name="T55" fmla="*/ 33 h 564"/>
                    <a:gd name="T56" fmla="*/ 24 w 207"/>
                    <a:gd name="T57" fmla="*/ 0 h 564"/>
                    <a:gd name="T58" fmla="*/ 6 w 207"/>
                    <a:gd name="T59" fmla="*/ 21 h 564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069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9 h 232"/>
                    <a:gd name="T2" fmla="*/ 7 w 47"/>
                    <a:gd name="T3" fmla="*/ 26 h 232"/>
                    <a:gd name="T4" fmla="*/ 11 w 47"/>
                    <a:gd name="T5" fmla="*/ 48 h 232"/>
                    <a:gd name="T6" fmla="*/ 12 w 47"/>
                    <a:gd name="T7" fmla="*/ 76 h 232"/>
                    <a:gd name="T8" fmla="*/ 9 w 47"/>
                    <a:gd name="T9" fmla="*/ 110 h 232"/>
                    <a:gd name="T10" fmla="*/ 22 w 47"/>
                    <a:gd name="T11" fmla="*/ 103 h 232"/>
                    <a:gd name="T12" fmla="*/ 23 w 47"/>
                    <a:gd name="T13" fmla="*/ 85 h 232"/>
                    <a:gd name="T14" fmla="*/ 23 w 47"/>
                    <a:gd name="T15" fmla="*/ 67 h 232"/>
                    <a:gd name="T16" fmla="*/ 22 w 47"/>
                    <a:gd name="T17" fmla="*/ 49 h 232"/>
                    <a:gd name="T18" fmla="*/ 20 w 47"/>
                    <a:gd name="T19" fmla="*/ 34 h 232"/>
                    <a:gd name="T20" fmla="*/ 18 w 47"/>
                    <a:gd name="T21" fmla="*/ 25 h 232"/>
                    <a:gd name="T22" fmla="*/ 14 w 47"/>
                    <a:gd name="T23" fmla="*/ 16 h 232"/>
                    <a:gd name="T24" fmla="*/ 11 w 47"/>
                    <a:gd name="T25" fmla="*/ 8 h 232"/>
                    <a:gd name="T26" fmla="*/ 6 w 47"/>
                    <a:gd name="T27" fmla="*/ 0 h 232"/>
                    <a:gd name="T28" fmla="*/ 0 w 47"/>
                    <a:gd name="T29" fmla="*/ 9 h 2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070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85" y="1723"/>
                  <a:ext cx="60" cy="27"/>
                </a:xfrm>
                <a:custGeom>
                  <a:avLst/>
                  <a:gdLst>
                    <a:gd name="T0" fmla="*/ 41 w 87"/>
                    <a:gd name="T1" fmla="*/ 10 h 40"/>
                    <a:gd name="T2" fmla="*/ 37 w 87"/>
                    <a:gd name="T3" fmla="*/ 7 h 40"/>
                    <a:gd name="T4" fmla="*/ 32 w 87"/>
                    <a:gd name="T5" fmla="*/ 5 h 40"/>
                    <a:gd name="T6" fmla="*/ 28 w 87"/>
                    <a:gd name="T7" fmla="*/ 3 h 40"/>
                    <a:gd name="T8" fmla="*/ 22 w 87"/>
                    <a:gd name="T9" fmla="*/ 2 h 40"/>
                    <a:gd name="T10" fmla="*/ 18 w 87"/>
                    <a:gd name="T11" fmla="*/ 1 h 40"/>
                    <a:gd name="T12" fmla="*/ 12 w 87"/>
                    <a:gd name="T13" fmla="*/ 1 h 40"/>
                    <a:gd name="T14" fmla="*/ 6 w 87"/>
                    <a:gd name="T15" fmla="*/ 0 h 40"/>
                    <a:gd name="T16" fmla="*/ 0 w 87"/>
                    <a:gd name="T17" fmla="*/ 1 h 40"/>
                    <a:gd name="T18" fmla="*/ 3 w 87"/>
                    <a:gd name="T19" fmla="*/ 3 h 40"/>
                    <a:gd name="T20" fmla="*/ 7 w 87"/>
                    <a:gd name="T21" fmla="*/ 5 h 40"/>
                    <a:gd name="T22" fmla="*/ 10 w 87"/>
                    <a:gd name="T23" fmla="*/ 6 h 40"/>
                    <a:gd name="T24" fmla="*/ 16 w 87"/>
                    <a:gd name="T25" fmla="*/ 8 h 40"/>
                    <a:gd name="T26" fmla="*/ 20 w 87"/>
                    <a:gd name="T27" fmla="*/ 10 h 40"/>
                    <a:gd name="T28" fmla="*/ 25 w 87"/>
                    <a:gd name="T29" fmla="*/ 12 h 40"/>
                    <a:gd name="T30" fmla="*/ 30 w 87"/>
                    <a:gd name="T31" fmla="*/ 15 h 40"/>
                    <a:gd name="T32" fmla="*/ 35 w 87"/>
                    <a:gd name="T33" fmla="*/ 18 h 40"/>
                    <a:gd name="T34" fmla="*/ 41 w 87"/>
                    <a:gd name="T35" fmla="*/ 10 h 4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2060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1059" name="Freeform 20"/>
              <p:cNvSpPr>
                <a:spLocks/>
              </p:cNvSpPr>
              <p:nvPr userDrawn="1"/>
            </p:nvSpPr>
            <p:spPr bwMode="ltGray">
              <a:xfrm>
                <a:off x="1727" y="868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60" name="Freeform 21"/>
              <p:cNvSpPr>
                <a:spLocks/>
              </p:cNvSpPr>
              <p:nvPr userDrawn="1"/>
            </p:nvSpPr>
            <p:spPr bwMode="ltGray">
              <a:xfrm>
                <a:off x="1786" y="896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61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2061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1056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57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58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2062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1053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54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55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039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7 w 109"/>
                <a:gd name="T3" fmla="*/ 1 h 156"/>
                <a:gd name="T4" fmla="*/ 27 w 109"/>
                <a:gd name="T5" fmla="*/ 5 h 156"/>
                <a:gd name="T6" fmla="*/ 54 w 109"/>
                <a:gd name="T7" fmla="*/ 14 h 156"/>
                <a:gd name="T8" fmla="*/ 85 w 109"/>
                <a:gd name="T9" fmla="*/ 28 h 156"/>
                <a:gd name="T10" fmla="*/ 114 w 109"/>
                <a:gd name="T11" fmla="*/ 50 h 156"/>
                <a:gd name="T12" fmla="*/ 140 w 109"/>
                <a:gd name="T13" fmla="*/ 81 h 156"/>
                <a:gd name="T14" fmla="*/ 157 w 109"/>
                <a:gd name="T15" fmla="*/ 124 h 156"/>
                <a:gd name="T16" fmla="*/ 160 w 109"/>
                <a:gd name="T17" fmla="*/ 179 h 156"/>
                <a:gd name="T18" fmla="*/ 154 w 109"/>
                <a:gd name="T19" fmla="*/ 179 h 156"/>
                <a:gd name="T20" fmla="*/ 145 w 109"/>
                <a:gd name="T21" fmla="*/ 179 h 156"/>
                <a:gd name="T22" fmla="*/ 137 w 109"/>
                <a:gd name="T23" fmla="*/ 179 h 156"/>
                <a:gd name="T24" fmla="*/ 127 w 109"/>
                <a:gd name="T25" fmla="*/ 177 h 156"/>
                <a:gd name="T26" fmla="*/ 119 w 109"/>
                <a:gd name="T27" fmla="*/ 176 h 156"/>
                <a:gd name="T28" fmla="*/ 109 w 109"/>
                <a:gd name="T29" fmla="*/ 172 h 156"/>
                <a:gd name="T30" fmla="*/ 97 w 109"/>
                <a:gd name="T31" fmla="*/ 166 h 156"/>
                <a:gd name="T32" fmla="*/ 85 w 109"/>
                <a:gd name="T33" fmla="*/ 160 h 156"/>
                <a:gd name="T34" fmla="*/ 78 w 109"/>
                <a:gd name="T35" fmla="*/ 145 h 156"/>
                <a:gd name="T36" fmla="*/ 78 w 109"/>
                <a:gd name="T37" fmla="*/ 127 h 156"/>
                <a:gd name="T38" fmla="*/ 82 w 109"/>
                <a:gd name="T39" fmla="*/ 110 h 156"/>
                <a:gd name="T40" fmla="*/ 86 w 109"/>
                <a:gd name="T41" fmla="*/ 92 h 156"/>
                <a:gd name="T42" fmla="*/ 82 w 109"/>
                <a:gd name="T43" fmla="*/ 71 h 156"/>
                <a:gd name="T44" fmla="*/ 70 w 109"/>
                <a:gd name="T45" fmla="*/ 49 h 156"/>
                <a:gd name="T46" fmla="*/ 46 w 109"/>
                <a:gd name="T47" fmla="*/ 27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9 w 54"/>
                <a:gd name="T5" fmla="*/ 3 h 40"/>
                <a:gd name="T6" fmla="*/ 20 w 54"/>
                <a:gd name="T7" fmla="*/ 10 h 40"/>
                <a:gd name="T8" fmla="*/ 32 w 54"/>
                <a:gd name="T9" fmla="*/ 14 h 40"/>
                <a:gd name="T10" fmla="*/ 43 w 54"/>
                <a:gd name="T11" fmla="*/ 17 h 40"/>
                <a:gd name="T12" fmla="*/ 56 w 54"/>
                <a:gd name="T13" fmla="*/ 19 h 40"/>
                <a:gd name="T14" fmla="*/ 68 w 54"/>
                <a:gd name="T15" fmla="*/ 20 h 40"/>
                <a:gd name="T16" fmla="*/ 81 w 54"/>
                <a:gd name="T17" fmla="*/ 18 h 40"/>
                <a:gd name="T18" fmla="*/ 79 w 54"/>
                <a:gd name="T19" fmla="*/ 29 h 40"/>
                <a:gd name="T20" fmla="*/ 75 w 54"/>
                <a:gd name="T21" fmla="*/ 38 h 40"/>
                <a:gd name="T22" fmla="*/ 66 w 54"/>
                <a:gd name="T23" fmla="*/ 44 h 40"/>
                <a:gd name="T24" fmla="*/ 55 w 54"/>
                <a:gd name="T25" fmla="*/ 46 h 40"/>
                <a:gd name="T26" fmla="*/ 42 w 54"/>
                <a:gd name="T27" fmla="*/ 45 h 40"/>
                <a:gd name="T28" fmla="*/ 28 w 54"/>
                <a:gd name="T29" fmla="*/ 37 h 40"/>
                <a:gd name="T30" fmla="*/ 15 w 54"/>
                <a:gd name="T31" fmla="*/ 24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6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27 h 237"/>
                <a:gd name="T4" fmla="*/ 5 w 257"/>
                <a:gd name="T5" fmla="*/ 54 h 237"/>
                <a:gd name="T6" fmla="*/ 11 w 257"/>
                <a:gd name="T7" fmla="*/ 81 h 237"/>
                <a:gd name="T8" fmla="*/ 20 w 257"/>
                <a:gd name="T9" fmla="*/ 104 h 237"/>
                <a:gd name="T10" fmla="*/ 32 w 257"/>
                <a:gd name="T11" fmla="*/ 127 h 237"/>
                <a:gd name="T12" fmla="*/ 48 w 257"/>
                <a:gd name="T13" fmla="*/ 151 h 237"/>
                <a:gd name="T14" fmla="*/ 68 w 257"/>
                <a:gd name="T15" fmla="*/ 172 h 237"/>
                <a:gd name="T16" fmla="*/ 91 w 257"/>
                <a:gd name="T17" fmla="*/ 190 h 237"/>
                <a:gd name="T18" fmla="*/ 120 w 257"/>
                <a:gd name="T19" fmla="*/ 208 h 237"/>
                <a:gd name="T20" fmla="*/ 154 w 257"/>
                <a:gd name="T21" fmla="*/ 222 h 237"/>
                <a:gd name="T22" fmla="*/ 190 w 257"/>
                <a:gd name="T23" fmla="*/ 234 h 237"/>
                <a:gd name="T24" fmla="*/ 234 w 257"/>
                <a:gd name="T25" fmla="*/ 244 h 237"/>
                <a:gd name="T26" fmla="*/ 282 w 257"/>
                <a:gd name="T27" fmla="*/ 250 h 237"/>
                <a:gd name="T28" fmla="*/ 337 w 257"/>
                <a:gd name="T29" fmla="*/ 253 h 237"/>
                <a:gd name="T30" fmla="*/ 394 w 257"/>
                <a:gd name="T31" fmla="*/ 252 h 237"/>
                <a:gd name="T32" fmla="*/ 460 w 257"/>
                <a:gd name="T33" fmla="*/ 248 h 237"/>
                <a:gd name="T34" fmla="*/ 402 w 257"/>
                <a:gd name="T35" fmla="*/ 243 h 237"/>
                <a:gd name="T36" fmla="*/ 349 w 257"/>
                <a:gd name="T37" fmla="*/ 235 h 237"/>
                <a:gd name="T38" fmla="*/ 305 w 257"/>
                <a:gd name="T39" fmla="*/ 226 h 237"/>
                <a:gd name="T40" fmla="*/ 265 w 257"/>
                <a:gd name="T41" fmla="*/ 218 h 237"/>
                <a:gd name="T42" fmla="*/ 229 w 257"/>
                <a:gd name="T43" fmla="*/ 207 h 237"/>
                <a:gd name="T44" fmla="*/ 201 w 257"/>
                <a:gd name="T45" fmla="*/ 194 h 237"/>
                <a:gd name="T46" fmla="*/ 174 w 257"/>
                <a:gd name="T47" fmla="*/ 181 h 237"/>
                <a:gd name="T48" fmla="*/ 150 w 257"/>
                <a:gd name="T49" fmla="*/ 165 h 237"/>
                <a:gd name="T50" fmla="*/ 128 w 257"/>
                <a:gd name="T51" fmla="*/ 151 h 237"/>
                <a:gd name="T52" fmla="*/ 110 w 257"/>
                <a:gd name="T53" fmla="*/ 133 h 237"/>
                <a:gd name="T54" fmla="*/ 94 w 257"/>
                <a:gd name="T55" fmla="*/ 115 h 237"/>
                <a:gd name="T56" fmla="*/ 78 w 257"/>
                <a:gd name="T57" fmla="*/ 94 h 237"/>
                <a:gd name="T58" fmla="*/ 59 w 257"/>
                <a:gd name="T59" fmla="*/ 73 h 237"/>
                <a:gd name="T60" fmla="*/ 41 w 257"/>
                <a:gd name="T61" fmla="*/ 51 h 237"/>
                <a:gd name="T62" fmla="*/ 21 w 257"/>
                <a:gd name="T63" fmla="*/ 26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140 w 124"/>
                <a:gd name="T1" fmla="*/ 0 h 110"/>
                <a:gd name="T2" fmla="*/ 225 w 124"/>
                <a:gd name="T3" fmla="*/ 118 h 110"/>
                <a:gd name="T4" fmla="*/ 218 w 124"/>
                <a:gd name="T5" fmla="*/ 117 h 110"/>
                <a:gd name="T6" fmla="*/ 194 w 124"/>
                <a:gd name="T7" fmla="*/ 115 h 110"/>
                <a:gd name="T8" fmla="*/ 162 w 124"/>
                <a:gd name="T9" fmla="*/ 111 h 110"/>
                <a:gd name="T10" fmla="*/ 124 w 124"/>
                <a:gd name="T11" fmla="*/ 109 h 110"/>
                <a:gd name="T12" fmla="*/ 82 w 124"/>
                <a:gd name="T13" fmla="*/ 106 h 110"/>
                <a:gd name="T14" fmla="*/ 46 w 124"/>
                <a:gd name="T15" fmla="*/ 107 h 110"/>
                <a:gd name="T16" fmla="*/ 16 w 124"/>
                <a:gd name="T17" fmla="*/ 112 h 110"/>
                <a:gd name="T18" fmla="*/ 0 w 124"/>
                <a:gd name="T19" fmla="*/ 120 h 110"/>
                <a:gd name="T20" fmla="*/ 7 w 124"/>
                <a:gd name="T21" fmla="*/ 107 h 110"/>
                <a:gd name="T22" fmla="*/ 15 w 124"/>
                <a:gd name="T23" fmla="*/ 97 h 110"/>
                <a:gd name="T24" fmla="*/ 30 w 124"/>
                <a:gd name="T25" fmla="*/ 90 h 110"/>
                <a:gd name="T26" fmla="*/ 46 w 124"/>
                <a:gd name="T27" fmla="*/ 83 h 110"/>
                <a:gd name="T28" fmla="*/ 65 w 124"/>
                <a:gd name="T29" fmla="*/ 78 h 110"/>
                <a:gd name="T30" fmla="*/ 85 w 124"/>
                <a:gd name="T31" fmla="*/ 77 h 110"/>
                <a:gd name="T32" fmla="*/ 106 w 124"/>
                <a:gd name="T33" fmla="*/ 77 h 110"/>
                <a:gd name="T34" fmla="*/ 131 w 124"/>
                <a:gd name="T35" fmla="*/ 81 h 110"/>
                <a:gd name="T36" fmla="*/ 132 w 124"/>
                <a:gd name="T37" fmla="*/ 77 h 110"/>
                <a:gd name="T38" fmla="*/ 127 w 124"/>
                <a:gd name="T39" fmla="*/ 62 h 110"/>
                <a:gd name="T40" fmla="*/ 121 w 124"/>
                <a:gd name="T41" fmla="*/ 42 h 110"/>
                <a:gd name="T42" fmla="*/ 119 w 124"/>
                <a:gd name="T43" fmla="*/ 32 h 110"/>
                <a:gd name="T44" fmla="*/ 114 w 124"/>
                <a:gd name="T45" fmla="*/ 32 h 110"/>
                <a:gd name="T46" fmla="*/ 110 w 124"/>
                <a:gd name="T47" fmla="*/ 31 h 110"/>
                <a:gd name="T48" fmla="*/ 106 w 124"/>
                <a:gd name="T49" fmla="*/ 28 h 110"/>
                <a:gd name="T50" fmla="*/ 104 w 124"/>
                <a:gd name="T51" fmla="*/ 25 h 110"/>
                <a:gd name="T52" fmla="*/ 104 w 124"/>
                <a:gd name="T53" fmla="*/ 21 h 110"/>
                <a:gd name="T54" fmla="*/ 106 w 124"/>
                <a:gd name="T55" fmla="*/ 16 h 110"/>
                <a:gd name="T56" fmla="*/ 120 w 124"/>
                <a:gd name="T57" fmla="*/ 8 h 110"/>
                <a:gd name="T58" fmla="*/ 140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9 w 109"/>
                <a:gd name="T3" fmla="*/ 1 h 156"/>
                <a:gd name="T4" fmla="*/ 32 w 109"/>
                <a:gd name="T5" fmla="*/ 5 h 156"/>
                <a:gd name="T6" fmla="*/ 67 w 109"/>
                <a:gd name="T7" fmla="*/ 12 h 156"/>
                <a:gd name="T8" fmla="*/ 105 w 109"/>
                <a:gd name="T9" fmla="*/ 26 h 156"/>
                <a:gd name="T10" fmla="*/ 142 w 109"/>
                <a:gd name="T11" fmla="*/ 46 h 156"/>
                <a:gd name="T12" fmla="*/ 174 w 109"/>
                <a:gd name="T13" fmla="*/ 75 h 156"/>
                <a:gd name="T14" fmla="*/ 194 w 109"/>
                <a:gd name="T15" fmla="*/ 114 h 156"/>
                <a:gd name="T16" fmla="*/ 198 w 109"/>
                <a:gd name="T17" fmla="*/ 164 h 156"/>
                <a:gd name="T18" fmla="*/ 192 w 109"/>
                <a:gd name="T19" fmla="*/ 164 h 156"/>
                <a:gd name="T20" fmla="*/ 181 w 109"/>
                <a:gd name="T21" fmla="*/ 164 h 156"/>
                <a:gd name="T22" fmla="*/ 169 w 109"/>
                <a:gd name="T23" fmla="*/ 164 h 156"/>
                <a:gd name="T24" fmla="*/ 158 w 109"/>
                <a:gd name="T25" fmla="*/ 162 h 156"/>
                <a:gd name="T26" fmla="*/ 147 w 109"/>
                <a:gd name="T27" fmla="*/ 161 h 156"/>
                <a:gd name="T28" fmla="*/ 135 w 109"/>
                <a:gd name="T29" fmla="*/ 158 h 156"/>
                <a:gd name="T30" fmla="*/ 120 w 109"/>
                <a:gd name="T31" fmla="*/ 153 h 156"/>
                <a:gd name="T32" fmla="*/ 105 w 109"/>
                <a:gd name="T33" fmla="*/ 147 h 156"/>
                <a:gd name="T34" fmla="*/ 96 w 109"/>
                <a:gd name="T35" fmla="*/ 132 h 156"/>
                <a:gd name="T36" fmla="*/ 96 w 109"/>
                <a:gd name="T37" fmla="*/ 117 h 156"/>
                <a:gd name="T38" fmla="*/ 102 w 109"/>
                <a:gd name="T39" fmla="*/ 101 h 156"/>
                <a:gd name="T40" fmla="*/ 108 w 109"/>
                <a:gd name="T41" fmla="*/ 84 h 156"/>
                <a:gd name="T42" fmla="*/ 102 w 109"/>
                <a:gd name="T43" fmla="*/ 66 h 156"/>
                <a:gd name="T44" fmla="*/ 88 w 109"/>
                <a:gd name="T45" fmla="*/ 45 h 156"/>
                <a:gd name="T46" fmla="*/ 57 w 109"/>
                <a:gd name="T47" fmla="*/ 25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57 w 46"/>
                <a:gd name="T1" fmla="*/ 0 h 94"/>
                <a:gd name="T2" fmla="*/ 36 w 46"/>
                <a:gd name="T3" fmla="*/ 40 h 94"/>
                <a:gd name="T4" fmla="*/ 27 w 46"/>
                <a:gd name="T5" fmla="*/ 66 h 94"/>
                <a:gd name="T6" fmla="*/ 20 w 46"/>
                <a:gd name="T7" fmla="*/ 85 h 94"/>
                <a:gd name="T8" fmla="*/ 0 w 46"/>
                <a:gd name="T9" fmla="*/ 100 h 94"/>
                <a:gd name="T10" fmla="*/ 22 w 46"/>
                <a:gd name="T11" fmla="*/ 94 h 94"/>
                <a:gd name="T12" fmla="*/ 42 w 46"/>
                <a:gd name="T13" fmla="*/ 86 h 94"/>
                <a:gd name="T14" fmla="*/ 58 w 46"/>
                <a:gd name="T15" fmla="*/ 73 h 94"/>
                <a:gd name="T16" fmla="*/ 73 w 46"/>
                <a:gd name="T17" fmla="*/ 61 h 94"/>
                <a:gd name="T18" fmla="*/ 82 w 46"/>
                <a:gd name="T19" fmla="*/ 46 h 94"/>
                <a:gd name="T20" fmla="*/ 84 w 46"/>
                <a:gd name="T21" fmla="*/ 32 h 94"/>
                <a:gd name="T22" fmla="*/ 77 w 46"/>
                <a:gd name="T23" fmla="*/ 15 h 94"/>
                <a:gd name="T24" fmla="*/ 57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11 w 54"/>
                <a:gd name="T5" fmla="*/ 3 h 40"/>
                <a:gd name="T6" fmla="*/ 23 w 54"/>
                <a:gd name="T7" fmla="*/ 8 h 40"/>
                <a:gd name="T8" fmla="*/ 37 w 54"/>
                <a:gd name="T9" fmla="*/ 12 h 40"/>
                <a:gd name="T10" fmla="*/ 52 w 54"/>
                <a:gd name="T11" fmla="*/ 15 h 40"/>
                <a:gd name="T12" fmla="*/ 68 w 54"/>
                <a:gd name="T13" fmla="*/ 17 h 40"/>
                <a:gd name="T14" fmla="*/ 81 w 54"/>
                <a:gd name="T15" fmla="*/ 18 h 40"/>
                <a:gd name="T16" fmla="*/ 96 w 54"/>
                <a:gd name="T17" fmla="*/ 16 h 40"/>
                <a:gd name="T18" fmla="*/ 95 w 54"/>
                <a:gd name="T19" fmla="*/ 27 h 40"/>
                <a:gd name="T20" fmla="*/ 89 w 54"/>
                <a:gd name="T21" fmla="*/ 35 h 40"/>
                <a:gd name="T22" fmla="*/ 79 w 54"/>
                <a:gd name="T23" fmla="*/ 40 h 40"/>
                <a:gd name="T24" fmla="*/ 65 w 54"/>
                <a:gd name="T25" fmla="*/ 42 h 40"/>
                <a:gd name="T26" fmla="*/ 49 w 54"/>
                <a:gd name="T27" fmla="*/ 41 h 40"/>
                <a:gd name="T28" fmla="*/ 33 w 54"/>
                <a:gd name="T29" fmla="*/ 34 h 40"/>
                <a:gd name="T30" fmla="*/ 17 w 54"/>
                <a:gd name="T31" fmla="*/ 22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30 w 596"/>
                <a:gd name="T1" fmla="*/ 392 h 666"/>
                <a:gd name="T2" fmla="*/ 11 w 596"/>
                <a:gd name="T3" fmla="*/ 362 h 666"/>
                <a:gd name="T4" fmla="*/ 0 w 596"/>
                <a:gd name="T5" fmla="*/ 307 h 666"/>
                <a:gd name="T6" fmla="*/ 7 w 596"/>
                <a:gd name="T7" fmla="*/ 236 h 666"/>
                <a:gd name="T8" fmla="*/ 46 w 596"/>
                <a:gd name="T9" fmla="*/ 161 h 666"/>
                <a:gd name="T10" fmla="*/ 125 w 596"/>
                <a:gd name="T11" fmla="*/ 90 h 666"/>
                <a:gd name="T12" fmla="*/ 259 w 596"/>
                <a:gd name="T13" fmla="*/ 33 h 666"/>
                <a:gd name="T14" fmla="*/ 449 w 596"/>
                <a:gd name="T15" fmla="*/ 2 h 666"/>
                <a:gd name="T16" fmla="*/ 692 w 596"/>
                <a:gd name="T17" fmla="*/ 9 h 666"/>
                <a:gd name="T18" fmla="*/ 881 w 596"/>
                <a:gd name="T19" fmla="*/ 72 h 666"/>
                <a:gd name="T20" fmla="*/ 1008 w 596"/>
                <a:gd name="T21" fmla="*/ 175 h 666"/>
                <a:gd name="T22" fmla="*/ 1075 w 596"/>
                <a:gd name="T23" fmla="*/ 302 h 666"/>
                <a:gd name="T24" fmla="*/ 1083 w 596"/>
                <a:gd name="T25" fmla="*/ 434 h 666"/>
                <a:gd name="T26" fmla="*/ 1031 w 596"/>
                <a:gd name="T27" fmla="*/ 557 h 666"/>
                <a:gd name="T28" fmla="*/ 923 w 596"/>
                <a:gd name="T29" fmla="*/ 652 h 666"/>
                <a:gd name="T30" fmla="*/ 759 w 596"/>
                <a:gd name="T31" fmla="*/ 704 h 666"/>
                <a:gd name="T32" fmla="*/ 708 w 596"/>
                <a:gd name="T33" fmla="*/ 699 h 666"/>
                <a:gd name="T34" fmla="*/ 803 w 596"/>
                <a:gd name="T35" fmla="*/ 655 h 666"/>
                <a:gd name="T36" fmla="*/ 877 w 596"/>
                <a:gd name="T37" fmla="*/ 577 h 666"/>
                <a:gd name="T38" fmla="*/ 927 w 596"/>
                <a:gd name="T39" fmla="*/ 482 h 666"/>
                <a:gd name="T40" fmla="*/ 946 w 596"/>
                <a:gd name="T41" fmla="*/ 377 h 666"/>
                <a:gd name="T42" fmla="*/ 935 w 596"/>
                <a:gd name="T43" fmla="*/ 274 h 666"/>
                <a:gd name="T44" fmla="*/ 882 w 596"/>
                <a:gd name="T45" fmla="*/ 184 h 666"/>
                <a:gd name="T46" fmla="*/ 788 w 596"/>
                <a:gd name="T47" fmla="*/ 118 h 666"/>
                <a:gd name="T48" fmla="*/ 621 w 596"/>
                <a:gd name="T49" fmla="*/ 79 h 666"/>
                <a:gd name="T50" fmla="*/ 448 w 596"/>
                <a:gd name="T51" fmla="*/ 65 h 666"/>
                <a:gd name="T52" fmla="*/ 317 w 596"/>
                <a:gd name="T53" fmla="*/ 75 h 666"/>
                <a:gd name="T54" fmla="*/ 220 w 596"/>
                <a:gd name="T55" fmla="*/ 107 h 666"/>
                <a:gd name="T56" fmla="*/ 152 w 596"/>
                <a:gd name="T57" fmla="*/ 158 h 666"/>
                <a:gd name="T58" fmla="*/ 104 w 596"/>
                <a:gd name="T59" fmla="*/ 218 h 666"/>
                <a:gd name="T60" fmla="*/ 73 w 596"/>
                <a:gd name="T61" fmla="*/ 288 h 666"/>
                <a:gd name="T62" fmla="*/ 51 w 596"/>
                <a:gd name="T63" fmla="*/ 359 h 6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7002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2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70031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032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033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0505EFD-A605-4C1E-A97B-8529FEEE87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  <p:sldLayoutId id="2147483931" r:id="rId12"/>
    <p:sldLayoutId id="2147483932" r:id="rId13"/>
    <p:sldLayoutId id="2147483933" r:id="rId14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44 Российского Престола Пленн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5257800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454400" y="2852738"/>
            <a:ext cx="5689600" cy="2232025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Викторина </a:t>
            </a:r>
            <a:br>
              <a:rPr lang="ru-RU" smtClean="0"/>
            </a:br>
            <a:r>
              <a:rPr lang="ru-RU" smtClean="0"/>
              <a:t>по сказкам А.С.Пушкина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877887"/>
          </a:xfrm>
        </p:spPr>
        <p:txBody>
          <a:bodyPr/>
          <a:lstStyle/>
          <a:p>
            <a:pPr>
              <a:defRPr/>
            </a:pPr>
            <a:r>
              <a:rPr lang="ru-RU" sz="2800" b="1" smtClean="0">
                <a:solidFill>
                  <a:schemeClr val="tx1"/>
                </a:solidFill>
              </a:rPr>
              <a:t>Кораблик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2708275"/>
            <a:ext cx="2447925" cy="1684338"/>
          </a:xfrm>
        </p:spPr>
        <p:txBody>
          <a:bodyPr/>
          <a:lstStyle/>
          <a:p>
            <a:pPr>
              <a:buFontTx/>
              <a:buNone/>
            </a:pPr>
            <a:r>
              <a:rPr lang="ru-RU" sz="1800" b="1" smtClean="0">
                <a:solidFill>
                  <a:srgbClr val="001722"/>
                </a:solidFill>
              </a:rPr>
              <a:t>Он бежит </a:t>
            </a:r>
          </a:p>
          <a:p>
            <a:pPr>
              <a:buFontTx/>
              <a:buNone/>
            </a:pPr>
            <a:r>
              <a:rPr lang="ru-RU" sz="1800" b="1" smtClean="0">
                <a:solidFill>
                  <a:srgbClr val="001722"/>
                </a:solidFill>
              </a:rPr>
              <a:t>Себе в волнах</a:t>
            </a:r>
          </a:p>
          <a:p>
            <a:pPr>
              <a:buFontTx/>
              <a:buNone/>
            </a:pPr>
            <a:r>
              <a:rPr lang="ru-RU" sz="1800" b="1" smtClean="0">
                <a:solidFill>
                  <a:srgbClr val="001722"/>
                </a:solidFill>
              </a:rPr>
              <a:t>На раздутых </a:t>
            </a:r>
          </a:p>
          <a:p>
            <a:pPr>
              <a:buFontTx/>
              <a:buNone/>
            </a:pPr>
            <a:r>
              <a:rPr lang="ru-RU" sz="1800" b="1" smtClean="0">
                <a:solidFill>
                  <a:srgbClr val="001722"/>
                </a:solidFill>
              </a:rPr>
              <a:t>парусах.</a:t>
            </a:r>
          </a:p>
        </p:txBody>
      </p:sp>
      <p:pic>
        <p:nvPicPr>
          <p:cNvPr id="12292" name="Содержимое 4" descr="cs16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555875" y="1412875"/>
            <a:ext cx="6307138" cy="47291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2400" b="1" i="1" smtClean="0">
                <a:solidFill>
                  <a:srgbClr val="001722"/>
                </a:solidFill>
              </a:rPr>
              <a:t>К какой сказке иллюстрации?</a:t>
            </a:r>
          </a:p>
        </p:txBody>
      </p:sp>
      <p:sp>
        <p:nvSpPr>
          <p:cNvPr id="13316" name="WordArt 4"/>
          <p:cNvSpPr>
            <a:spLocks noChangeArrowheads="1" noChangeShapeType="1" noTextEdit="1"/>
          </p:cNvSpPr>
          <p:nvPr/>
        </p:nvSpPr>
        <p:spPr bwMode="auto">
          <a:xfrm>
            <a:off x="2051050" y="333375"/>
            <a:ext cx="4152900" cy="8763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4800" kern="10" spc="-48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Знатоки сказок</a:t>
            </a:r>
          </a:p>
        </p:txBody>
      </p:sp>
      <p:pic>
        <p:nvPicPr>
          <p:cNvPr id="13317" name="Picture 5" descr="_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3" y="3786188"/>
            <a:ext cx="194310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 descr="0_1f9a3_7fc92703_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2214563"/>
            <a:ext cx="2101850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7" descr="584474e0517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0" y="3429000"/>
            <a:ext cx="2060575" cy="273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Рисунок 8" descr="769595596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313" y="2643188"/>
            <a:ext cx="2166937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Рисунок 10" descr="531506170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7250" y="3571875"/>
            <a:ext cx="2357438" cy="310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Рисунок 11" descr="358066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15125" y="214313"/>
            <a:ext cx="2016125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8243888" cy="6477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>
                <a:solidFill>
                  <a:schemeClr val="tx1"/>
                </a:solidFill>
              </a:rPr>
              <a:t>«Сказка о царе Салтане…»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40" name="Picture 4" descr="18579a802b4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908050"/>
            <a:ext cx="4176712" cy="556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Рисунок 5" descr="saltan_mult_0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908050"/>
            <a:ext cx="3527425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Рисунок 6" descr="cs15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3838575"/>
            <a:ext cx="3527425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43887" cy="922338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chemeClr val="tx1"/>
                </a:solidFill>
                <a:effectLst/>
              </a:rPr>
              <a:t>«Сказка о попе и о работнике его Балде»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5364" name="Рисунок 5" descr="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908050"/>
            <a:ext cx="4378325" cy="579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 descr="b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3789363"/>
            <a:ext cx="3743325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7" descr="screenshot_1124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981075"/>
            <a:ext cx="3671887" cy="275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804862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chemeClr val="tx1"/>
                </a:solidFill>
                <a:effectLst/>
              </a:rPr>
              <a:t>«Сказка о мёртвой царевне и о семи богатырях»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90" name="Picture 6" descr="34337015cc71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825875"/>
            <a:ext cx="4103687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7" descr="BMZ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981075"/>
            <a:ext cx="3871913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8" descr="Film_shot0000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908050"/>
            <a:ext cx="403225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804862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chemeClr val="tx1"/>
                </a:solidFill>
                <a:effectLst/>
              </a:rPr>
              <a:t>«Сказка о золотом петушке»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7414" name="Рисунок 5" descr="zp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3459163"/>
            <a:ext cx="4103687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0" descr="f_4c0e0a273f80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268413"/>
            <a:ext cx="4103687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11" descr="serov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7800" y="1268413"/>
            <a:ext cx="4402138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661987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chemeClr val="tx1"/>
                </a:solidFill>
                <a:effectLst/>
              </a:rPr>
              <a:t>«Сказка о рыбаке и рыбке»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6" name="Рисунок 3" descr="p_F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765175"/>
            <a:ext cx="4100513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 descr="rr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3335338"/>
            <a:ext cx="4248150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 descr="i4be95537707b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500438"/>
            <a:ext cx="403225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8" descr="e475685298f8b9a2876cc55effd685c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8" y="765175"/>
            <a:ext cx="4176712" cy="26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endParaRPr lang="ru-RU" smtClean="0">
              <a:effectLst/>
            </a:endParaRPr>
          </a:p>
        </p:txBody>
      </p:sp>
      <p:sp>
        <p:nvSpPr>
          <p:cNvPr id="19459" name="Rectangle 7"/>
          <p:cNvSpPr>
            <a:spLocks noGrp="1" noChangeArrowheads="1"/>
          </p:cNvSpPr>
          <p:nvPr>
            <p:ph sz="quarter" idx="4294967295"/>
          </p:nvPr>
        </p:nvSpPr>
        <p:spPr>
          <a:xfrm>
            <a:off x="457200" y="1600200"/>
            <a:ext cx="4038600" cy="2151063"/>
          </a:xfrm>
        </p:spPr>
        <p:txBody>
          <a:bodyPr/>
          <a:lstStyle/>
          <a:p>
            <a:endParaRPr lang="ru-RU" sz="2400" smtClean="0"/>
          </a:p>
        </p:txBody>
      </p:sp>
      <p:sp>
        <p:nvSpPr>
          <p:cNvPr id="19464" name="Rectangle 8"/>
          <p:cNvSpPr>
            <a:spLocks noGrp="1" noChangeArrowheads="1"/>
          </p:cNvSpPr>
          <p:nvPr>
            <p:ph sz="quarter" idx="4294967295"/>
          </p:nvPr>
        </p:nvSpPr>
        <p:spPr>
          <a:xfrm>
            <a:off x="457200" y="3903663"/>
            <a:ext cx="4038600" cy="2152650"/>
          </a:xfrm>
        </p:spPr>
        <p:txBody>
          <a:bodyPr/>
          <a:lstStyle/>
          <a:p>
            <a:pPr>
              <a:buFontTx/>
              <a:buNone/>
            </a:pPr>
            <a:r>
              <a:rPr lang="ru-RU" sz="1800" b="1" smtClean="0">
                <a:solidFill>
                  <a:srgbClr val="001722"/>
                </a:solidFill>
              </a:rPr>
              <a:t>Она песенки поёт</a:t>
            </a:r>
          </a:p>
          <a:p>
            <a:pPr>
              <a:buFontTx/>
              <a:buNone/>
            </a:pPr>
            <a:r>
              <a:rPr lang="ru-RU" sz="1800" b="1" smtClean="0">
                <a:solidFill>
                  <a:srgbClr val="001722"/>
                </a:solidFill>
              </a:rPr>
              <a:t>Да орешки всё грызёт.</a:t>
            </a:r>
          </a:p>
          <a:p>
            <a:pPr>
              <a:buFontTx/>
              <a:buNone/>
            </a:pPr>
            <a:r>
              <a:rPr lang="ru-RU" sz="1800" b="1" smtClean="0">
                <a:solidFill>
                  <a:srgbClr val="001722"/>
                </a:solidFill>
              </a:rPr>
              <a:t>А орешки не простые,</a:t>
            </a:r>
          </a:p>
          <a:p>
            <a:pPr>
              <a:buFontTx/>
              <a:buNone/>
            </a:pPr>
            <a:r>
              <a:rPr lang="ru-RU" sz="1800" b="1" smtClean="0">
                <a:solidFill>
                  <a:srgbClr val="001722"/>
                </a:solidFill>
              </a:rPr>
              <a:t>Всё скорлупки золотые.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229600" cy="4456113"/>
          </a:xfrm>
        </p:spPr>
        <p:txBody>
          <a:bodyPr/>
          <a:lstStyle/>
          <a:p>
            <a:pPr eaLnBrk="1" hangingPunct="1"/>
            <a:r>
              <a:rPr lang="ru-RU" sz="2400" b="1" i="1" smtClean="0">
                <a:solidFill>
                  <a:srgbClr val="001722"/>
                </a:solidFill>
              </a:rPr>
              <a:t>Ну, попробуй отгадать,</a:t>
            </a:r>
          </a:p>
          <a:p>
            <a:pPr eaLnBrk="1" hangingPunct="1">
              <a:buFontTx/>
              <a:buNone/>
            </a:pPr>
            <a:r>
              <a:rPr lang="ru-RU" sz="2400" b="1" i="1" smtClean="0">
                <a:solidFill>
                  <a:srgbClr val="001722"/>
                </a:solidFill>
              </a:rPr>
              <a:t>   Как героя сказки звать.              </a:t>
            </a:r>
          </a:p>
        </p:txBody>
      </p:sp>
      <p:sp>
        <p:nvSpPr>
          <p:cNvPr id="19462" name="WordArt 5"/>
          <p:cNvSpPr>
            <a:spLocks noChangeArrowheads="1" noChangeShapeType="1" noTextEdit="1"/>
          </p:cNvSpPr>
          <p:nvPr/>
        </p:nvSpPr>
        <p:spPr bwMode="auto">
          <a:xfrm>
            <a:off x="611188" y="404813"/>
            <a:ext cx="7743825" cy="8763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4800" kern="10" spc="-48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Там на неведомых дорожках</a:t>
            </a:r>
          </a:p>
        </p:txBody>
      </p:sp>
      <p:pic>
        <p:nvPicPr>
          <p:cNvPr id="19466" name="Picture 10" descr="182490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851275" y="2781300"/>
            <a:ext cx="5051425" cy="37893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Rectangle 6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r>
              <a:rPr lang="ru-RU" sz="1800" b="1" smtClean="0">
                <a:solidFill>
                  <a:srgbClr val="001722"/>
                </a:solidFill>
                <a:effectLst/>
              </a:rPr>
              <a:t>Живёт он в поповом доме,</a:t>
            </a:r>
            <a:br>
              <a:rPr lang="ru-RU" sz="1800" b="1" smtClean="0">
                <a:solidFill>
                  <a:srgbClr val="001722"/>
                </a:solidFill>
                <a:effectLst/>
              </a:rPr>
            </a:br>
            <a:r>
              <a:rPr lang="ru-RU" sz="1800" b="1" smtClean="0">
                <a:solidFill>
                  <a:srgbClr val="001722"/>
                </a:solidFill>
                <a:effectLst/>
              </a:rPr>
              <a:t>Спит себе на соломе,</a:t>
            </a:r>
            <a:br>
              <a:rPr lang="ru-RU" sz="1800" b="1" smtClean="0">
                <a:solidFill>
                  <a:srgbClr val="001722"/>
                </a:solidFill>
                <a:effectLst/>
              </a:rPr>
            </a:br>
            <a:r>
              <a:rPr lang="ru-RU" sz="1800" b="1" smtClean="0">
                <a:solidFill>
                  <a:srgbClr val="001722"/>
                </a:solidFill>
                <a:effectLst/>
              </a:rPr>
              <a:t>Ест за четверых,</a:t>
            </a:r>
            <a:br>
              <a:rPr lang="ru-RU" sz="1800" b="1" smtClean="0">
                <a:solidFill>
                  <a:srgbClr val="001722"/>
                </a:solidFill>
                <a:effectLst/>
              </a:rPr>
            </a:br>
            <a:r>
              <a:rPr lang="ru-RU" sz="1800" b="1" smtClean="0">
                <a:solidFill>
                  <a:srgbClr val="001722"/>
                </a:solidFill>
                <a:effectLst/>
              </a:rPr>
              <a:t>Работает за семерых.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sz="half" idx="4294967295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endParaRPr lang="ru-RU" sz="2800" smtClean="0"/>
          </a:p>
        </p:txBody>
      </p:sp>
      <p:sp>
        <p:nvSpPr>
          <p:cNvPr id="20484" name="Rectangle 8"/>
          <p:cNvSpPr>
            <a:spLocks noGrp="1" noChangeArrowheads="1"/>
          </p:cNvSpPr>
          <p:nvPr>
            <p:ph sz="half" idx="4294967295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endParaRPr lang="ru-RU" sz="2800" smtClean="0"/>
          </a:p>
        </p:txBody>
      </p:sp>
      <p:pic>
        <p:nvPicPr>
          <p:cNvPr id="21508" name="Рисунок 4" descr="b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557338"/>
            <a:ext cx="67691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smtClean="0">
                <a:solidFill>
                  <a:srgbClr val="001722"/>
                </a:solidFill>
                <a:effectLst/>
              </a:rPr>
              <a:t>Говорят, царевна есть,</a:t>
            </a:r>
            <a:br>
              <a:rPr lang="ru-RU" sz="1800" b="1" smtClean="0">
                <a:solidFill>
                  <a:srgbClr val="001722"/>
                </a:solidFill>
                <a:effectLst/>
              </a:rPr>
            </a:br>
            <a:r>
              <a:rPr lang="ru-RU" sz="1800" b="1" smtClean="0">
                <a:solidFill>
                  <a:srgbClr val="001722"/>
                </a:solidFill>
                <a:effectLst/>
              </a:rPr>
              <a:t>Что не можно глаз отвесть.</a:t>
            </a:r>
            <a:br>
              <a:rPr lang="ru-RU" sz="1800" b="1" smtClean="0">
                <a:solidFill>
                  <a:srgbClr val="001722"/>
                </a:solidFill>
                <a:effectLst/>
              </a:rPr>
            </a:br>
            <a:r>
              <a:rPr lang="ru-RU" sz="1800" b="1" smtClean="0">
                <a:solidFill>
                  <a:srgbClr val="001722"/>
                </a:solidFill>
                <a:effectLst/>
              </a:rPr>
              <a:t>Днём свет божий затмевает,</a:t>
            </a:r>
            <a:br>
              <a:rPr lang="ru-RU" sz="1800" b="1" smtClean="0">
                <a:solidFill>
                  <a:srgbClr val="001722"/>
                </a:solidFill>
                <a:effectLst/>
              </a:rPr>
            </a:br>
            <a:r>
              <a:rPr lang="ru-RU" sz="1800" b="1" smtClean="0">
                <a:solidFill>
                  <a:srgbClr val="001722"/>
                </a:solidFill>
                <a:effectLst/>
              </a:rPr>
              <a:t>Ночью землю освещает.</a:t>
            </a:r>
          </a:p>
        </p:txBody>
      </p:sp>
      <p:pic>
        <p:nvPicPr>
          <p:cNvPr id="23555" name="Содержимое 3" descr="cs27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1412875"/>
            <a:ext cx="7027862" cy="52705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800" dirty="0" smtClean="0"/>
              <a:t>ё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5256213"/>
          </a:xfrm>
        </p:spPr>
        <p:txBody>
          <a:bodyPr/>
          <a:lstStyle/>
          <a:p>
            <a:pPr algn="ctr" eaLnBrk="1" hangingPunct="1"/>
            <a:r>
              <a:rPr lang="ru-RU" smtClean="0">
                <a:solidFill>
                  <a:srgbClr val="13021C"/>
                </a:solidFill>
              </a:rPr>
              <a:t>Какие из сказок написал А.С.Пушкин?</a:t>
            </a:r>
          </a:p>
          <a:p>
            <a:pPr eaLnBrk="1" hangingPunct="1">
              <a:buFontTx/>
              <a:buNone/>
            </a:pPr>
            <a:r>
              <a:rPr lang="ru-RU" smtClean="0"/>
              <a:t>1 «Сказка о царе Салтане…»</a:t>
            </a:r>
          </a:p>
          <a:p>
            <a:pPr eaLnBrk="1" hangingPunct="1">
              <a:buFontTx/>
              <a:buNone/>
            </a:pPr>
            <a:r>
              <a:rPr lang="ru-RU" smtClean="0"/>
              <a:t>2 «Сказка о мёртвой царевне…»</a:t>
            </a:r>
          </a:p>
          <a:p>
            <a:pPr eaLnBrk="1" hangingPunct="1">
              <a:buFontTx/>
              <a:buNone/>
            </a:pPr>
            <a:r>
              <a:rPr lang="ru-RU" smtClean="0"/>
              <a:t>3 «Сказка про козла»</a:t>
            </a:r>
          </a:p>
          <a:p>
            <a:pPr eaLnBrk="1" hangingPunct="1">
              <a:buFontTx/>
              <a:buNone/>
            </a:pPr>
            <a:r>
              <a:rPr lang="ru-RU" smtClean="0"/>
              <a:t>4 «Сказка о золотом петушке»</a:t>
            </a:r>
          </a:p>
          <a:p>
            <a:pPr eaLnBrk="1" hangingPunct="1">
              <a:buFontTx/>
              <a:buNone/>
            </a:pPr>
            <a:r>
              <a:rPr lang="ru-RU" smtClean="0"/>
              <a:t>5 «Ослиная шкура»</a:t>
            </a:r>
          </a:p>
          <a:p>
            <a:pPr eaLnBrk="1" hangingPunct="1">
              <a:buFontTx/>
              <a:buNone/>
            </a:pPr>
            <a:r>
              <a:rPr lang="ru-RU" smtClean="0"/>
              <a:t>6 «Сказка о рыбаке и рыбке»</a:t>
            </a:r>
          </a:p>
          <a:p>
            <a:pPr eaLnBrk="1" hangingPunct="1">
              <a:buFontTx/>
              <a:buNone/>
            </a:pPr>
            <a:r>
              <a:rPr lang="ru-RU" smtClean="0"/>
              <a:t>7 «Сказка о медведихе»</a:t>
            </a:r>
          </a:p>
        </p:txBody>
      </p:sp>
      <p:sp>
        <p:nvSpPr>
          <p:cNvPr id="5124" name="WordArt 6"/>
          <p:cNvSpPr>
            <a:spLocks noChangeArrowheads="1" noChangeShapeType="1" noTextEdit="1"/>
          </p:cNvSpPr>
          <p:nvPr/>
        </p:nvSpPr>
        <p:spPr bwMode="auto">
          <a:xfrm>
            <a:off x="3132138" y="333375"/>
            <a:ext cx="2619375" cy="8763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4800" kern="10" spc="-48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Разминка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smtClean="0">
                <a:solidFill>
                  <a:srgbClr val="001722"/>
                </a:solidFill>
                <a:effectLst/>
              </a:rPr>
              <a:t>Чуть опасность где видна,</a:t>
            </a:r>
            <a:br>
              <a:rPr lang="ru-RU" sz="1800" b="1" smtClean="0">
                <a:solidFill>
                  <a:srgbClr val="001722"/>
                </a:solidFill>
                <a:effectLst/>
              </a:rPr>
            </a:br>
            <a:r>
              <a:rPr lang="ru-RU" sz="1800" b="1" smtClean="0">
                <a:solidFill>
                  <a:srgbClr val="001722"/>
                </a:solidFill>
                <a:effectLst/>
              </a:rPr>
              <a:t>Верный сторож, как во сне,</a:t>
            </a:r>
            <a:br>
              <a:rPr lang="ru-RU" sz="1800" b="1" smtClean="0">
                <a:solidFill>
                  <a:srgbClr val="001722"/>
                </a:solidFill>
                <a:effectLst/>
              </a:rPr>
            </a:br>
            <a:r>
              <a:rPr lang="ru-RU" sz="1800" b="1" smtClean="0">
                <a:solidFill>
                  <a:srgbClr val="001722"/>
                </a:solidFill>
                <a:effectLst/>
              </a:rPr>
              <a:t>Шевельнётся, встрепенётся,</a:t>
            </a:r>
            <a:br>
              <a:rPr lang="ru-RU" sz="1800" b="1" smtClean="0">
                <a:solidFill>
                  <a:srgbClr val="001722"/>
                </a:solidFill>
                <a:effectLst/>
              </a:rPr>
            </a:br>
            <a:r>
              <a:rPr lang="ru-RU" sz="1800" b="1" smtClean="0">
                <a:solidFill>
                  <a:srgbClr val="001722"/>
                </a:solidFill>
                <a:effectLst/>
              </a:rPr>
              <a:t>К той сторонке обернётся.</a:t>
            </a:r>
          </a:p>
        </p:txBody>
      </p:sp>
      <p:pic>
        <p:nvPicPr>
          <p:cNvPr id="24582" name="Рисунок 6" descr="zol_pet_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916113"/>
            <a:ext cx="6335712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smtClean="0">
                <a:solidFill>
                  <a:srgbClr val="001722"/>
                </a:solidFill>
                <a:effectLst/>
              </a:rPr>
              <a:t>Все красавцы молодые,</a:t>
            </a:r>
            <a:br>
              <a:rPr lang="ru-RU" sz="1800" b="1" smtClean="0">
                <a:solidFill>
                  <a:srgbClr val="001722"/>
                </a:solidFill>
                <a:effectLst/>
              </a:rPr>
            </a:br>
            <a:r>
              <a:rPr lang="ru-RU" sz="1800" b="1" smtClean="0">
                <a:solidFill>
                  <a:srgbClr val="001722"/>
                </a:solidFill>
                <a:effectLst/>
              </a:rPr>
              <a:t>Великаны удалые.</a:t>
            </a:r>
            <a:br>
              <a:rPr lang="ru-RU" sz="1800" b="1" smtClean="0">
                <a:solidFill>
                  <a:srgbClr val="001722"/>
                </a:solidFill>
                <a:effectLst/>
              </a:rPr>
            </a:br>
            <a:r>
              <a:rPr lang="ru-RU" sz="1800" b="1" smtClean="0">
                <a:solidFill>
                  <a:srgbClr val="001722"/>
                </a:solidFill>
                <a:effectLst/>
              </a:rPr>
              <a:t>Все равны как на подбор,</a:t>
            </a:r>
            <a:br>
              <a:rPr lang="ru-RU" sz="1800" b="1" smtClean="0">
                <a:solidFill>
                  <a:srgbClr val="001722"/>
                </a:solidFill>
                <a:effectLst/>
              </a:rPr>
            </a:br>
            <a:r>
              <a:rPr lang="ru-RU" sz="1800" b="1" smtClean="0">
                <a:solidFill>
                  <a:srgbClr val="001722"/>
                </a:solidFill>
                <a:effectLst/>
              </a:rPr>
              <a:t>С ними дядька Черномор.</a:t>
            </a:r>
          </a:p>
        </p:txBody>
      </p:sp>
      <p:pic>
        <p:nvPicPr>
          <p:cNvPr id="25604" name="Рисунок 4" descr="cs2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628775"/>
            <a:ext cx="6697662" cy="502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43887" cy="792163"/>
          </a:xfrm>
        </p:spPr>
        <p:txBody>
          <a:bodyPr/>
          <a:lstStyle/>
          <a:p>
            <a:r>
              <a:rPr lang="ru-RU" sz="1800" b="1" smtClean="0">
                <a:solidFill>
                  <a:srgbClr val="001722"/>
                </a:solidFill>
                <a:effectLst/>
              </a:rPr>
              <a:t>Белолица, черноброва,</a:t>
            </a:r>
            <a:br>
              <a:rPr lang="ru-RU" sz="1800" b="1" smtClean="0">
                <a:solidFill>
                  <a:srgbClr val="001722"/>
                </a:solidFill>
                <a:effectLst/>
              </a:rPr>
            </a:br>
            <a:r>
              <a:rPr lang="ru-RU" sz="1800" b="1" smtClean="0">
                <a:solidFill>
                  <a:srgbClr val="001722"/>
                </a:solidFill>
                <a:effectLst/>
              </a:rPr>
              <a:t>Нраву кроткого такого.</a:t>
            </a:r>
          </a:p>
        </p:txBody>
      </p:sp>
      <p:pic>
        <p:nvPicPr>
          <p:cNvPr id="26630" name="Picture 6" descr="kul20090309-12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177925"/>
            <a:ext cx="7305675" cy="548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smtClean="0">
                <a:solidFill>
                  <a:srgbClr val="001722"/>
                </a:solidFill>
                <a:effectLst/>
              </a:rPr>
              <a:t>Парчовая на маковке кичка,</a:t>
            </a:r>
            <a:br>
              <a:rPr lang="ru-RU" sz="1800" b="1" smtClean="0">
                <a:solidFill>
                  <a:srgbClr val="001722"/>
                </a:solidFill>
                <a:effectLst/>
              </a:rPr>
            </a:br>
            <a:r>
              <a:rPr lang="ru-RU" sz="1800" b="1" smtClean="0">
                <a:solidFill>
                  <a:srgbClr val="001722"/>
                </a:solidFill>
                <a:effectLst/>
              </a:rPr>
              <a:t>Жемчуги огрузили шею,</a:t>
            </a:r>
            <a:br>
              <a:rPr lang="ru-RU" sz="1800" b="1" smtClean="0">
                <a:solidFill>
                  <a:srgbClr val="001722"/>
                </a:solidFill>
                <a:effectLst/>
              </a:rPr>
            </a:br>
            <a:r>
              <a:rPr lang="ru-RU" sz="1800" b="1" smtClean="0">
                <a:solidFill>
                  <a:srgbClr val="001722"/>
                </a:solidFill>
                <a:effectLst/>
              </a:rPr>
              <a:t>На руках золотые перстни,</a:t>
            </a:r>
            <a:br>
              <a:rPr lang="ru-RU" sz="1800" b="1" smtClean="0">
                <a:solidFill>
                  <a:srgbClr val="001722"/>
                </a:solidFill>
                <a:effectLst/>
              </a:rPr>
            </a:br>
            <a:r>
              <a:rPr lang="ru-RU" sz="1800" b="1" smtClean="0">
                <a:solidFill>
                  <a:srgbClr val="001722"/>
                </a:solidFill>
                <a:effectLst/>
              </a:rPr>
              <a:t>На ногах красные сапожки.</a:t>
            </a:r>
          </a:p>
        </p:txBody>
      </p:sp>
      <p:pic>
        <p:nvPicPr>
          <p:cNvPr id="27651" name="Содержимое 4" descr="rr36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31913" y="1844675"/>
            <a:ext cx="6408737" cy="48450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8675" name="Содержимое 3" descr="anym_cat (002)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19250" y="1628775"/>
            <a:ext cx="5940425" cy="4456113"/>
          </a:xfrm>
        </p:spPr>
      </p:pic>
      <p:sp>
        <p:nvSpPr>
          <p:cNvPr id="26628" name="WordArt 5"/>
          <p:cNvSpPr>
            <a:spLocks noChangeArrowheads="1" noChangeShapeType="1" noTextEdit="1"/>
          </p:cNvSpPr>
          <p:nvPr/>
        </p:nvSpPr>
        <p:spPr bwMode="auto">
          <a:xfrm>
            <a:off x="1763713" y="404813"/>
            <a:ext cx="5857875" cy="8763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4800" kern="10" spc="-48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Вопросы учёного кота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5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395288" y="476250"/>
            <a:ext cx="4038600" cy="2089150"/>
          </a:xfrm>
        </p:spPr>
        <p:txBody>
          <a:bodyPr/>
          <a:lstStyle/>
          <a:p>
            <a:pPr algn="r">
              <a:buFontTx/>
              <a:buNone/>
            </a:pPr>
            <a:r>
              <a:rPr lang="ru-RU" sz="2400" b="1" i="1" smtClean="0">
                <a:solidFill>
                  <a:srgbClr val="001722"/>
                </a:solidFill>
              </a:rPr>
              <a:t>      Как называется            остров, лежащий на пути в царство славного Салтана? </a:t>
            </a:r>
          </a:p>
          <a:p>
            <a:pPr>
              <a:buFontTx/>
              <a:buNone/>
            </a:pPr>
            <a:r>
              <a:rPr lang="ru-RU" sz="2400" b="1" i="1" smtClean="0">
                <a:solidFill>
                  <a:srgbClr val="D23A1C"/>
                </a:solidFill>
              </a:rPr>
              <a:t>          о.Буян</a:t>
            </a:r>
          </a:p>
          <a:p>
            <a:endParaRPr lang="ru-RU" sz="2400" smtClean="0"/>
          </a:p>
        </p:txBody>
      </p:sp>
      <p:sp>
        <p:nvSpPr>
          <p:cNvPr id="56326" name="Rectangle 6"/>
          <p:cNvSpPr>
            <a:spLocks noGrp="1" noChangeArrowheads="1"/>
          </p:cNvSpPr>
          <p:nvPr>
            <p:ph sz="quarter" idx="2"/>
          </p:nvPr>
        </p:nvSpPr>
        <p:spPr>
          <a:xfrm>
            <a:off x="4643438" y="1412875"/>
            <a:ext cx="4038600" cy="2151063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b="1" i="1" smtClean="0">
                <a:solidFill>
                  <a:srgbClr val="001722"/>
                </a:solidFill>
              </a:rPr>
              <a:t>   За какую плату                         нанял поп работника?</a:t>
            </a:r>
          </a:p>
          <a:p>
            <a:pPr>
              <a:buFontTx/>
              <a:buNone/>
            </a:pPr>
            <a:r>
              <a:rPr lang="ru-RU" sz="2400" b="1" i="1" smtClean="0">
                <a:solidFill>
                  <a:srgbClr val="D23A1C"/>
                </a:solidFill>
              </a:rPr>
              <a:t>  В год за три щелчка попу по лбу.</a:t>
            </a:r>
          </a:p>
          <a:p>
            <a:endParaRPr lang="ru-RU" sz="2400" smtClean="0"/>
          </a:p>
        </p:txBody>
      </p:sp>
      <p:sp>
        <p:nvSpPr>
          <p:cNvPr id="56327" name="Rectangle 7"/>
          <p:cNvSpPr>
            <a:spLocks noGrp="1" noChangeArrowheads="1"/>
          </p:cNvSpPr>
          <p:nvPr>
            <p:ph sz="quarter" idx="3"/>
          </p:nvPr>
        </p:nvSpPr>
        <p:spPr>
          <a:xfrm>
            <a:off x="457200" y="3903663"/>
            <a:ext cx="4038600" cy="2693987"/>
          </a:xfrm>
        </p:spPr>
        <p:txBody>
          <a:bodyPr/>
          <a:lstStyle/>
          <a:p>
            <a:pPr algn="r">
              <a:buFontTx/>
              <a:buNone/>
            </a:pPr>
            <a:r>
              <a:rPr lang="ru-RU" sz="2400" b="1" i="1" smtClean="0">
                <a:solidFill>
                  <a:srgbClr val="001722"/>
                </a:solidFill>
              </a:rPr>
              <a:t>Кто был наказан за то, что не выполнил       обещание,</a:t>
            </a:r>
          </a:p>
          <a:p>
            <a:pPr algn="ctr">
              <a:buFontTx/>
              <a:buNone/>
            </a:pPr>
            <a:r>
              <a:rPr lang="ru-RU" sz="2400" b="1" i="1" smtClean="0">
                <a:solidFill>
                  <a:srgbClr val="001722"/>
                </a:solidFill>
              </a:rPr>
              <a:t> данное мудрецу?</a:t>
            </a:r>
          </a:p>
          <a:p>
            <a:pPr algn="ctr">
              <a:buFontTx/>
              <a:buNone/>
            </a:pPr>
            <a:r>
              <a:rPr lang="ru-RU" sz="2400" b="1" i="1" smtClean="0">
                <a:solidFill>
                  <a:srgbClr val="D23A1C"/>
                </a:solidFill>
              </a:rPr>
              <a:t>Царь Дадон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sz="quarter" idx="4"/>
          </p:nvPr>
        </p:nvSpPr>
        <p:spPr/>
        <p:txBody>
          <a:bodyPr/>
          <a:lstStyle/>
          <a:p>
            <a:pPr algn="r">
              <a:buFontTx/>
              <a:buNone/>
            </a:pPr>
            <a:r>
              <a:rPr lang="ru-RU" sz="2400" b="1" i="1" smtClean="0">
                <a:solidFill>
                  <a:srgbClr val="001722"/>
                </a:solidFill>
              </a:rPr>
              <a:t>В кого превращался князь Гвидон?</a:t>
            </a:r>
          </a:p>
          <a:p>
            <a:pPr algn="r">
              <a:buFontTx/>
              <a:buNone/>
            </a:pPr>
            <a:r>
              <a:rPr lang="ru-RU" sz="2400" b="1" i="1" smtClean="0">
                <a:solidFill>
                  <a:srgbClr val="D23A1C"/>
                </a:solidFill>
              </a:rPr>
              <a:t>В муху, комара,</a:t>
            </a:r>
          </a:p>
          <a:p>
            <a:pPr algn="r">
              <a:buFontTx/>
              <a:buNone/>
            </a:pPr>
            <a:r>
              <a:rPr lang="ru-RU" sz="2400" b="1" i="1" smtClean="0">
                <a:solidFill>
                  <a:srgbClr val="D23A1C"/>
                </a:solidFill>
              </a:rPr>
              <a:t>шмеля.</a:t>
            </a:r>
          </a:p>
        </p:txBody>
      </p:sp>
      <p:pic>
        <p:nvPicPr>
          <p:cNvPr id="27654" name="Picture 9" descr="saltan_mult_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76250"/>
            <a:ext cx="936625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10" descr="697fccba563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1773238"/>
            <a:ext cx="70167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11" descr="96fddceba1ea"/>
          <p:cNvPicPr>
            <a:picLocks noChangeAspect="1" noChangeArrowheads="1"/>
          </p:cNvPicPr>
          <p:nvPr>
            <p:ph type="title" sz="quarter"/>
          </p:nvPr>
        </p:nvPicPr>
        <p:blipFill>
          <a:blip r:embed="rId4"/>
          <a:srcRect/>
          <a:stretch>
            <a:fillRect/>
          </a:stretch>
        </p:blipFill>
        <p:spPr>
          <a:xfrm>
            <a:off x="1116013" y="4437063"/>
            <a:ext cx="1223962" cy="917575"/>
          </a:xfrm>
          <a:noFill/>
        </p:spPr>
      </p:pic>
      <p:pic>
        <p:nvPicPr>
          <p:cNvPr id="27657" name="Picture 12" descr="08f028bba25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0425" y="5229225"/>
            <a:ext cx="12239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6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6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6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6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6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6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6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63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63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3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63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63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2" name="Rectangle 6"/>
          <p:cNvSpPr>
            <a:spLocks noGrp="1" noChangeArrowheads="1"/>
          </p:cNvSpPr>
          <p:nvPr>
            <p:ph sz="quarter" idx="1"/>
          </p:nvPr>
        </p:nvSpPr>
        <p:spPr>
          <a:xfrm>
            <a:off x="468313" y="549275"/>
            <a:ext cx="4038600" cy="2625725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b="1" i="1" smtClean="0">
                <a:solidFill>
                  <a:srgbClr val="001722"/>
                </a:solidFill>
              </a:rPr>
              <a:t>Назовите любимую песенку белочки из сказки о царе Салтане.</a:t>
            </a:r>
          </a:p>
          <a:p>
            <a:pPr>
              <a:buFontTx/>
              <a:buNone/>
            </a:pPr>
            <a:r>
              <a:rPr lang="ru-RU" sz="2400" b="1" i="1" smtClean="0">
                <a:solidFill>
                  <a:srgbClr val="D23A1C"/>
                </a:solidFill>
              </a:rPr>
              <a:t>«Во саду ли,</a:t>
            </a:r>
          </a:p>
          <a:p>
            <a:pPr>
              <a:buFontTx/>
              <a:buNone/>
            </a:pPr>
            <a:r>
              <a:rPr lang="ru-RU" sz="2400" b="1" i="1" smtClean="0">
                <a:solidFill>
                  <a:srgbClr val="D23A1C"/>
                </a:solidFill>
              </a:rPr>
              <a:t> в огороде»</a:t>
            </a:r>
          </a:p>
        </p:txBody>
      </p:sp>
      <p:sp>
        <p:nvSpPr>
          <p:cNvPr id="50183" name="Rectangle 7"/>
          <p:cNvSpPr>
            <a:spLocks noGrp="1" noChangeArrowheads="1"/>
          </p:cNvSpPr>
          <p:nvPr>
            <p:ph sz="quarter" idx="2"/>
          </p:nvPr>
        </p:nvSpPr>
        <p:spPr>
          <a:xfrm>
            <a:off x="4648200" y="620713"/>
            <a:ext cx="4038600" cy="3130550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b="1" i="1" smtClean="0">
                <a:solidFill>
                  <a:srgbClr val="001722"/>
                </a:solidFill>
              </a:rPr>
              <a:t>   Какая природная  сила знала ответ на вопрос королевича Елисея?</a:t>
            </a:r>
          </a:p>
          <a:p>
            <a:pPr>
              <a:buFontTx/>
              <a:buNone/>
            </a:pPr>
            <a:r>
              <a:rPr lang="ru-RU" sz="2400" b="1" i="1" smtClean="0">
                <a:solidFill>
                  <a:srgbClr val="D23A1C"/>
                </a:solidFill>
              </a:rPr>
              <a:t>    Ветер</a:t>
            </a:r>
          </a:p>
        </p:txBody>
      </p:sp>
      <p:sp>
        <p:nvSpPr>
          <p:cNvPr id="50185" name="Rectangle 9"/>
          <p:cNvSpPr>
            <a:spLocks noGrp="1" noChangeArrowheads="1"/>
          </p:cNvSpPr>
          <p:nvPr>
            <p:ph sz="quarter" idx="4"/>
          </p:nvPr>
        </p:nvSpPr>
        <p:spPr>
          <a:xfrm>
            <a:off x="4427538" y="4005263"/>
            <a:ext cx="4256087" cy="2663825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b="1" i="1" smtClean="0">
                <a:solidFill>
                  <a:srgbClr val="001722"/>
                </a:solidFill>
              </a:rPr>
              <a:t>   Как звали бабушку князя Гвидона?</a:t>
            </a:r>
          </a:p>
          <a:p>
            <a:pPr>
              <a:buFontTx/>
              <a:buNone/>
            </a:pPr>
            <a:r>
              <a:rPr lang="ru-RU" sz="2400" b="1" i="1" smtClean="0">
                <a:solidFill>
                  <a:srgbClr val="D23A1C"/>
                </a:solidFill>
              </a:rPr>
              <a:t>   Бабариха</a:t>
            </a:r>
          </a:p>
        </p:txBody>
      </p:sp>
      <p:pic>
        <p:nvPicPr>
          <p:cNvPr id="28677" name="Picture 10" descr="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6238" y="1773238"/>
            <a:ext cx="13716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11" descr="34337015cc71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2205038"/>
            <a:ext cx="2160587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12" descr="98aef71804d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8125" y="4941888"/>
            <a:ext cx="1314450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13" descr="aspushkins"/>
          <p:cNvPicPr>
            <a:picLocks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827088" y="3933825"/>
            <a:ext cx="3529012" cy="270351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0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0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0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0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0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0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0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0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0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6147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ru-RU" sz="2400" smtClean="0"/>
          </a:p>
        </p:txBody>
      </p:sp>
      <p:sp>
        <p:nvSpPr>
          <p:cNvPr id="6148" name="Rectangle 8"/>
          <p:cNvSpPr>
            <a:spLocks noGrp="1" noChangeArrowheads="1"/>
          </p:cNvSpPr>
          <p:nvPr>
            <p:ph sz="quarter" idx="2"/>
          </p:nvPr>
        </p:nvSpPr>
        <p:spPr>
          <a:xfrm>
            <a:off x="755650" y="4941888"/>
            <a:ext cx="3889375" cy="12176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b="1" smtClean="0"/>
              <a:t>«Сказка о попе и о работнике его Балде»</a:t>
            </a:r>
          </a:p>
        </p:txBody>
      </p:sp>
      <p:sp>
        <p:nvSpPr>
          <p:cNvPr id="6149" name="Rectangle 9"/>
          <p:cNvSpPr>
            <a:spLocks noGrp="1" noChangeArrowheads="1"/>
          </p:cNvSpPr>
          <p:nvPr>
            <p:ph sz="half" idx="3"/>
          </p:nvPr>
        </p:nvSpPr>
        <p:spPr/>
        <p:txBody>
          <a:bodyPr/>
          <a:lstStyle/>
          <a:p>
            <a:pPr eaLnBrk="1" hangingPunct="1"/>
            <a:endParaRPr lang="ru-RU" sz="2800" smtClean="0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557338"/>
            <a:ext cx="4103687" cy="23764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b="1" i="1" smtClean="0">
                <a:solidFill>
                  <a:srgbClr val="001722"/>
                </a:solidFill>
              </a:rPr>
              <a:t>Узнай сказку по её началу: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b="1" i="1" smtClean="0">
              <a:solidFill>
                <a:srgbClr val="00172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i="1" smtClean="0">
                <a:solidFill>
                  <a:srgbClr val="001722"/>
                </a:solidFill>
              </a:rPr>
              <a:t> </a:t>
            </a:r>
            <a:r>
              <a:rPr lang="ru-RU" sz="1800" smtClean="0">
                <a:solidFill>
                  <a:srgbClr val="001722"/>
                </a:solidFill>
              </a:rPr>
              <a:t>Жил-был поп,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smtClean="0">
                <a:solidFill>
                  <a:srgbClr val="001722"/>
                </a:solidFill>
              </a:rPr>
              <a:t> Толоконный лоб.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smtClean="0">
                <a:solidFill>
                  <a:srgbClr val="001722"/>
                </a:solidFill>
              </a:rPr>
              <a:t> Пошёл поп по базару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smtClean="0">
                <a:solidFill>
                  <a:srgbClr val="001722"/>
                </a:solidFill>
              </a:rPr>
              <a:t> Посмотреть кой-какого товару.</a:t>
            </a:r>
            <a:endParaRPr lang="ru-RU" sz="2400" b="1" i="1" smtClean="0">
              <a:solidFill>
                <a:srgbClr val="00172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b="1" i="1" smtClean="0">
              <a:solidFill>
                <a:srgbClr val="00172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b="1" i="1" smtClean="0">
              <a:solidFill>
                <a:srgbClr val="00172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b="1" smtClean="0">
              <a:solidFill>
                <a:srgbClr val="001722"/>
              </a:solidFill>
            </a:endParaRPr>
          </a:p>
        </p:txBody>
      </p:sp>
      <p:sp>
        <p:nvSpPr>
          <p:cNvPr id="6151" name="WordArt 4"/>
          <p:cNvSpPr>
            <a:spLocks noChangeArrowheads="1" noChangeShapeType="1" noTextEdit="1"/>
          </p:cNvSpPr>
          <p:nvPr/>
        </p:nvSpPr>
        <p:spPr bwMode="auto">
          <a:xfrm>
            <a:off x="1908175" y="260350"/>
            <a:ext cx="5238750" cy="8763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4800" kern="10" spc="-48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Так всё начиналось</a:t>
            </a:r>
          </a:p>
        </p:txBody>
      </p:sp>
      <p:pic>
        <p:nvPicPr>
          <p:cNvPr id="6152" name="Picture 5" descr="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1412875"/>
            <a:ext cx="3997325" cy="501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"/>
          <p:cNvSpPr>
            <a:spLocks noGrp="1" noChangeArrowheads="1"/>
          </p:cNvSpPr>
          <p:nvPr>
            <p:ph sz="quarter" idx="2"/>
          </p:nvPr>
        </p:nvSpPr>
        <p:spPr>
          <a:xfrm>
            <a:off x="4932363" y="1484313"/>
            <a:ext cx="4038600" cy="20161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800" smtClean="0">
                <a:solidFill>
                  <a:srgbClr val="001722"/>
                </a:solidFill>
              </a:rPr>
              <a:t>Жил старик со своею старухой</a:t>
            </a:r>
          </a:p>
          <a:p>
            <a:pPr eaLnBrk="1" hangingPunct="1">
              <a:buFontTx/>
              <a:buNone/>
            </a:pPr>
            <a:r>
              <a:rPr lang="ru-RU" sz="1800" smtClean="0">
                <a:solidFill>
                  <a:srgbClr val="001722"/>
                </a:solidFill>
              </a:rPr>
              <a:t>У самого синего моря;</a:t>
            </a:r>
          </a:p>
          <a:p>
            <a:pPr eaLnBrk="1" hangingPunct="1">
              <a:buFontTx/>
              <a:buNone/>
            </a:pPr>
            <a:r>
              <a:rPr lang="ru-RU" sz="1800" smtClean="0">
                <a:solidFill>
                  <a:srgbClr val="001722"/>
                </a:solidFill>
              </a:rPr>
              <a:t>Они жили в ветхой землянке</a:t>
            </a:r>
          </a:p>
          <a:p>
            <a:pPr eaLnBrk="1" hangingPunct="1">
              <a:buFontTx/>
              <a:buNone/>
            </a:pPr>
            <a:r>
              <a:rPr lang="ru-RU" sz="1800" smtClean="0">
                <a:solidFill>
                  <a:srgbClr val="001722"/>
                </a:solidFill>
              </a:rPr>
              <a:t>Ровно тридцать лет и три года.</a:t>
            </a:r>
          </a:p>
        </p:txBody>
      </p:sp>
      <p:sp>
        <p:nvSpPr>
          <p:cNvPr id="7171" name="Rectangle 11"/>
          <p:cNvSpPr>
            <a:spLocks noGrp="1" noChangeArrowheads="1"/>
          </p:cNvSpPr>
          <p:nvPr>
            <p:ph sz="quarter" idx="3"/>
          </p:nvPr>
        </p:nvSpPr>
        <p:spPr>
          <a:xfrm>
            <a:off x="2555875" y="4941888"/>
            <a:ext cx="4038600" cy="14398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b="1" smtClean="0"/>
              <a:t>«Сказка о рыбаке</a:t>
            </a:r>
          </a:p>
          <a:p>
            <a:pPr eaLnBrk="1" hangingPunct="1">
              <a:buFontTx/>
              <a:buNone/>
            </a:pPr>
            <a:r>
              <a:rPr lang="ru-RU" sz="2400" b="1" smtClean="0"/>
              <a:t> и рыбке»</a:t>
            </a:r>
          </a:p>
        </p:txBody>
      </p:sp>
      <p:pic>
        <p:nvPicPr>
          <p:cNvPr id="7172" name="Picture 12" descr="post-23578-1267213340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549275"/>
            <a:ext cx="4537075" cy="38163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95288" y="188913"/>
            <a:ext cx="5761037" cy="10080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800" smtClean="0">
                <a:solidFill>
                  <a:srgbClr val="001722"/>
                </a:solidFill>
              </a:rPr>
              <a:t>Три девицы под окном</a:t>
            </a:r>
          </a:p>
          <a:p>
            <a:pPr eaLnBrk="1" hangingPunct="1">
              <a:buFontTx/>
              <a:buNone/>
            </a:pPr>
            <a:r>
              <a:rPr lang="ru-RU" sz="1800" smtClean="0">
                <a:solidFill>
                  <a:srgbClr val="001722"/>
                </a:solidFill>
              </a:rPr>
              <a:t>Пряли поздно вечерком.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sz="quarter" idx="2"/>
          </p:nvPr>
        </p:nvSpPr>
        <p:spPr>
          <a:xfrm>
            <a:off x="179388" y="6165850"/>
            <a:ext cx="8640762" cy="5032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b="1" smtClean="0"/>
              <a:t>«Сказка о царе Салтане…»</a:t>
            </a:r>
          </a:p>
          <a:p>
            <a:pPr eaLnBrk="1" hangingPunct="1">
              <a:buFontTx/>
              <a:buNone/>
            </a:pPr>
            <a:r>
              <a:rPr lang="ru-RU" sz="2400" b="1" smtClean="0"/>
              <a:t> </a:t>
            </a: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>
            <p:ph sz="half" idx="3"/>
          </p:nvPr>
        </p:nvGraphicFramePr>
        <p:xfrm>
          <a:off x="4648200" y="1600200"/>
          <a:ext cx="4037013" cy="4456113"/>
        </p:xfrm>
        <a:graphic>
          <a:graphicData uri="http://schemas.openxmlformats.org/presentationml/2006/ole">
            <p:oleObj spid="_x0000_s1026" name="Диаграмма" r:id="rId3" imgW="4038600" imgH="4457700" progId="MSGraph.Chart.8">
              <p:embed followColorScheme="full"/>
            </p:oleObj>
          </a:graphicData>
        </a:graphic>
      </p:graphicFrame>
      <p:pic>
        <p:nvPicPr>
          <p:cNvPr id="1029" name="Picture 6" descr="e51cb093d88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981075"/>
            <a:ext cx="6742113" cy="505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sz="quarter" idx="3"/>
          </p:nvPr>
        </p:nvSpPr>
        <p:spPr>
          <a:xfrm>
            <a:off x="5143500" y="4071938"/>
            <a:ext cx="4000500" cy="15716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b="1" smtClean="0"/>
              <a:t>«Сказка о золотом петушке»</a:t>
            </a:r>
          </a:p>
        </p:txBody>
      </p:sp>
      <p:sp>
        <p:nvSpPr>
          <p:cNvPr id="8196" name="Rectangle 10"/>
          <p:cNvSpPr>
            <a:spLocks noGrp="1" noChangeArrowheads="1"/>
          </p:cNvSpPr>
          <p:nvPr>
            <p:ph sz="quarter" idx="2"/>
          </p:nvPr>
        </p:nvSpPr>
        <p:spPr>
          <a:xfrm>
            <a:off x="5105400" y="1571625"/>
            <a:ext cx="4038600" cy="21510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800" smtClean="0">
                <a:solidFill>
                  <a:srgbClr val="001722"/>
                </a:solidFill>
              </a:rPr>
              <a:t>Негде,в тридевятом царстве,</a:t>
            </a:r>
          </a:p>
          <a:p>
            <a:pPr eaLnBrk="1" hangingPunct="1">
              <a:buFontTx/>
              <a:buNone/>
            </a:pPr>
            <a:r>
              <a:rPr lang="ru-RU" sz="1800" smtClean="0">
                <a:solidFill>
                  <a:srgbClr val="001722"/>
                </a:solidFill>
              </a:rPr>
              <a:t>В тридевятом государстве,</a:t>
            </a:r>
          </a:p>
          <a:p>
            <a:pPr eaLnBrk="1" hangingPunct="1">
              <a:buFontTx/>
              <a:buNone/>
            </a:pPr>
            <a:r>
              <a:rPr lang="ru-RU" sz="1800" smtClean="0">
                <a:solidFill>
                  <a:srgbClr val="001722"/>
                </a:solidFill>
              </a:rPr>
              <a:t>Жил-был славный царь Дадон,</a:t>
            </a:r>
          </a:p>
          <a:p>
            <a:pPr eaLnBrk="1" hangingPunct="1">
              <a:buFontTx/>
              <a:buNone/>
            </a:pPr>
            <a:r>
              <a:rPr lang="ru-RU" sz="1800" smtClean="0">
                <a:solidFill>
                  <a:srgbClr val="001722"/>
                </a:solidFill>
              </a:rPr>
              <a:t>Смолоду был грозен он.</a:t>
            </a:r>
          </a:p>
        </p:txBody>
      </p:sp>
      <p:pic>
        <p:nvPicPr>
          <p:cNvPr id="8198" name="Picture 6" descr="a3d46fed7ad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404813"/>
            <a:ext cx="4956175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243888" cy="1314450"/>
          </a:xfrm>
        </p:spPr>
        <p:txBody>
          <a:bodyPr/>
          <a:lstStyle/>
          <a:p>
            <a:pPr eaLnBrk="1" hangingPunct="1">
              <a:defRPr/>
            </a:pPr>
            <a:endParaRPr lang="ru-RU" smtClean="0">
              <a:solidFill>
                <a:srgbClr val="001722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2800" b="1" i="1" smtClean="0">
                <a:solidFill>
                  <a:srgbClr val="001722"/>
                </a:solidFill>
              </a:rPr>
              <a:t>Что лежит </a:t>
            </a:r>
          </a:p>
          <a:p>
            <a:pPr eaLnBrk="1" hangingPunct="1">
              <a:buFontTx/>
              <a:buNone/>
            </a:pPr>
            <a:r>
              <a:rPr lang="ru-RU" sz="2800" b="1" i="1" smtClean="0">
                <a:solidFill>
                  <a:srgbClr val="001722"/>
                </a:solidFill>
              </a:rPr>
              <a:t>в «волшебном </a:t>
            </a:r>
          </a:p>
          <a:p>
            <a:pPr eaLnBrk="1" hangingPunct="1">
              <a:buFontTx/>
              <a:buNone/>
            </a:pPr>
            <a:r>
              <a:rPr lang="ru-RU" sz="2800" b="1" i="1" smtClean="0">
                <a:solidFill>
                  <a:srgbClr val="001722"/>
                </a:solidFill>
              </a:rPr>
              <a:t>сундучке»?</a:t>
            </a:r>
          </a:p>
        </p:txBody>
      </p:sp>
      <p:sp>
        <p:nvSpPr>
          <p:cNvPr id="9220" name="WordArt 7"/>
          <p:cNvSpPr>
            <a:spLocks noChangeArrowheads="1" noChangeShapeType="1" noTextEdit="1"/>
          </p:cNvSpPr>
          <p:nvPr/>
        </p:nvSpPr>
        <p:spPr bwMode="auto">
          <a:xfrm>
            <a:off x="1619250" y="333375"/>
            <a:ext cx="6297613" cy="8763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4800" kern="10" spc="-48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Чудесные предметы</a:t>
            </a:r>
          </a:p>
        </p:txBody>
      </p:sp>
      <p:pic>
        <p:nvPicPr>
          <p:cNvPr id="9221" name="Picture 8" descr="100506153654f0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86409">
            <a:off x="3836988" y="1577975"/>
            <a:ext cx="5292725" cy="529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800" b="1" smtClean="0">
                <a:solidFill>
                  <a:schemeClr val="tx1"/>
                </a:solidFill>
              </a:rPr>
              <a:t>Зеркало</a:t>
            </a:r>
          </a:p>
        </p:txBody>
      </p:sp>
      <p:sp>
        <p:nvSpPr>
          <p:cNvPr id="10243" name="Rectangle 9"/>
          <p:cNvSpPr>
            <a:spLocks noGrp="1" noChangeArrowheads="1"/>
          </p:cNvSpPr>
          <p:nvPr>
            <p:ph sz="half" idx="1"/>
          </p:nvPr>
        </p:nvSpPr>
        <p:spPr>
          <a:xfrm>
            <a:off x="5219700" y="3644900"/>
            <a:ext cx="3779838" cy="19446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800" b="1" smtClean="0">
                <a:solidFill>
                  <a:srgbClr val="001722"/>
                </a:solidFill>
              </a:rPr>
              <a:t>Объективно, строго, смело</a:t>
            </a:r>
          </a:p>
          <a:p>
            <a:pPr eaLnBrk="1" hangingPunct="1">
              <a:buFontTx/>
              <a:buNone/>
            </a:pPr>
            <a:r>
              <a:rPr lang="ru-RU" sz="1800" b="1" smtClean="0">
                <a:solidFill>
                  <a:srgbClr val="001722"/>
                </a:solidFill>
              </a:rPr>
              <a:t>Правду говорить умело.</a:t>
            </a:r>
          </a:p>
          <a:p>
            <a:pPr eaLnBrk="1" hangingPunct="1">
              <a:buFontTx/>
              <a:buNone/>
            </a:pPr>
            <a:r>
              <a:rPr lang="ru-RU" sz="1800" b="1" smtClean="0">
                <a:solidFill>
                  <a:srgbClr val="001722"/>
                </a:solidFill>
              </a:rPr>
              <a:t>И в приданое одно </a:t>
            </a:r>
          </a:p>
          <a:p>
            <a:pPr eaLnBrk="1" hangingPunct="1">
              <a:buFontTx/>
              <a:buNone/>
            </a:pPr>
            <a:r>
              <a:rPr lang="ru-RU" sz="1800" b="1" smtClean="0">
                <a:solidFill>
                  <a:srgbClr val="001722"/>
                </a:solidFill>
              </a:rPr>
              <a:t>Было что-то ей дано.</a:t>
            </a:r>
          </a:p>
        </p:txBody>
      </p:sp>
      <p:pic>
        <p:nvPicPr>
          <p:cNvPr id="10244" name="Picture 11" descr="x_7caa430c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916113"/>
            <a:ext cx="4968875" cy="37274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tx1"/>
                </a:solidFill>
                <a:effectLst/>
              </a:rPr>
              <a:t>Рыбка</a:t>
            </a:r>
          </a:p>
        </p:txBody>
      </p:sp>
      <p:sp>
        <p:nvSpPr>
          <p:cNvPr id="11267" name="Rectangle 5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lvl="1" eaLnBrk="1" hangingPunct="1">
              <a:buFontTx/>
              <a:buNone/>
            </a:pPr>
            <a:r>
              <a:rPr lang="ru-RU" b="1" smtClean="0">
                <a:solidFill>
                  <a:srgbClr val="001722"/>
                </a:solidFill>
              </a:rPr>
              <a:t>СПРАВЕДЛИВАЯ</a:t>
            </a:r>
          </a:p>
          <a:p>
            <a:pPr lvl="1" eaLnBrk="1" hangingPunct="1">
              <a:buFontTx/>
              <a:buNone/>
            </a:pPr>
            <a:r>
              <a:rPr lang="ru-RU" b="1" smtClean="0">
                <a:solidFill>
                  <a:srgbClr val="001722"/>
                </a:solidFill>
              </a:rPr>
              <a:t>ДОБРАЯ</a:t>
            </a:r>
          </a:p>
          <a:p>
            <a:pPr lvl="1" eaLnBrk="1" hangingPunct="1">
              <a:buFontTx/>
              <a:buNone/>
            </a:pPr>
            <a:r>
              <a:rPr lang="ru-RU" b="1" smtClean="0">
                <a:solidFill>
                  <a:srgbClr val="001722"/>
                </a:solidFill>
              </a:rPr>
              <a:t>ВОЛШЕБНАЯ</a:t>
            </a:r>
          </a:p>
          <a:p>
            <a:pPr lvl="1" eaLnBrk="1" hangingPunct="1">
              <a:buFontTx/>
              <a:buNone/>
            </a:pPr>
            <a:r>
              <a:rPr lang="ru-RU" b="1" smtClean="0">
                <a:solidFill>
                  <a:srgbClr val="001722"/>
                </a:solidFill>
              </a:rPr>
              <a:t>ЗОЛОТАЯ</a:t>
            </a:r>
          </a:p>
        </p:txBody>
      </p:sp>
      <p:pic>
        <p:nvPicPr>
          <p:cNvPr id="11268" name="Содержимое 5" descr="goldfish3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75" y="2214563"/>
            <a:ext cx="2032000" cy="1524000"/>
          </a:xfrm>
        </p:spPr>
      </p:pic>
      <p:pic>
        <p:nvPicPr>
          <p:cNvPr id="11269" name="Рисунок 6" descr="19604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1675" y="1928813"/>
            <a:ext cx="336232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Рисунок 7" descr="rr05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" y="3929063"/>
            <a:ext cx="3548063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theme/theme1.xml><?xml version="1.0" encoding="utf-8"?>
<a:theme xmlns:a="http://schemas.openxmlformats.org/drawingml/2006/main" name="Шары">
  <a:themeElements>
    <a:clrScheme name="Шары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Шар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Balloons</Template>
  <TotalTime>1132</TotalTime>
  <Words>418</Words>
  <Application>Microsoft Office PowerPoint</Application>
  <PresentationFormat>Экран (4:3)</PresentationFormat>
  <Paragraphs>92</Paragraphs>
  <Slides>26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Verdana</vt:lpstr>
      <vt:lpstr>Arial</vt:lpstr>
      <vt:lpstr>Шары</vt:lpstr>
      <vt:lpstr>Диаграмма Microsoft Graph</vt:lpstr>
      <vt:lpstr>Викторина  по сказкам А.С.Пушкина</vt:lpstr>
      <vt:lpstr>ё</vt:lpstr>
      <vt:lpstr>Слайд 3</vt:lpstr>
      <vt:lpstr>Слайд 4</vt:lpstr>
      <vt:lpstr>Слайд 5</vt:lpstr>
      <vt:lpstr>Слайд 6</vt:lpstr>
      <vt:lpstr>Слайд 7</vt:lpstr>
      <vt:lpstr>Зеркало</vt:lpstr>
      <vt:lpstr>Рыбка</vt:lpstr>
      <vt:lpstr>Кораблик</vt:lpstr>
      <vt:lpstr>Слайд 11</vt:lpstr>
      <vt:lpstr>«Сказка о царе Салтане…»</vt:lpstr>
      <vt:lpstr>«Сказка о попе и о работнике его Балде»</vt:lpstr>
      <vt:lpstr>«Сказка о мёртвой царевне и о семи богатырях»</vt:lpstr>
      <vt:lpstr>«Сказка о золотом петушке»</vt:lpstr>
      <vt:lpstr>«Сказка о рыбаке и рыбке»</vt:lpstr>
      <vt:lpstr>Слайд 17</vt:lpstr>
      <vt:lpstr>Живёт он в поповом доме, Спит себе на соломе, Ест за четверых, Работает за семерых.</vt:lpstr>
      <vt:lpstr>Говорят, царевна есть, Что не можно глаз отвесть. Днём свет божий затмевает, Ночью землю освещает.</vt:lpstr>
      <vt:lpstr>Чуть опасность где видна, Верный сторож, как во сне, Шевельнётся, встрепенётся, К той сторонке обернётся.</vt:lpstr>
      <vt:lpstr>Все красавцы молодые, Великаны удалые. Все равны как на подбор, С ними дядька Черномор.</vt:lpstr>
      <vt:lpstr>Белолица, черноброва, Нраву кроткого такого.</vt:lpstr>
      <vt:lpstr>Парчовая на маковке кичка, Жемчуги огрузили шею, На руках золотые перстни, На ногах красные сапожки.</vt:lpstr>
      <vt:lpstr>Слайд 24</vt:lpstr>
      <vt:lpstr>Слайд 25</vt:lpstr>
      <vt:lpstr>Слайд 26</vt:lpstr>
    </vt:vector>
  </TitlesOfParts>
  <Company>DEPO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Slushatel</dc:creator>
  <cp:lastModifiedBy>Наталья</cp:lastModifiedBy>
  <cp:revision>37</cp:revision>
  <dcterms:created xsi:type="dcterms:W3CDTF">2011-03-22T08:25:28Z</dcterms:created>
  <dcterms:modified xsi:type="dcterms:W3CDTF">2020-10-18T20:09:29Z</dcterms:modified>
</cp:coreProperties>
</file>