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8"/>
  </p:notesMasterIdLst>
  <p:sldIdLst>
    <p:sldId id="278" r:id="rId2"/>
    <p:sldId id="258" r:id="rId3"/>
    <p:sldId id="260" r:id="rId4"/>
    <p:sldId id="261" r:id="rId5"/>
    <p:sldId id="279" r:id="rId6"/>
    <p:sldId id="262" r:id="rId7"/>
    <p:sldId id="263" r:id="rId8"/>
    <p:sldId id="264" r:id="rId9"/>
    <p:sldId id="265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0" r:id="rId20"/>
    <p:sldId id="281" r:id="rId21"/>
    <p:sldId id="282" r:id="rId22"/>
    <p:sldId id="283" r:id="rId23"/>
    <p:sldId id="284" r:id="rId24"/>
    <p:sldId id="285" r:id="rId25"/>
    <p:sldId id="291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A1C"/>
    <a:srgbClr val="001722"/>
    <a:srgbClr val="1302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5" autoAdjust="0"/>
    <p:restoredTop sz="94660"/>
  </p:normalViewPr>
  <p:slideViewPr>
    <p:cSldViewPr>
      <p:cViewPr>
        <p:scale>
          <a:sx n="83" d="100"/>
          <a:sy n="83" d="100"/>
        </p:scale>
        <p:origin x="-984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86DB39-D38A-436E-AE3A-F6B3049EA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5" y="233"/>
              <a:ext cx="1862" cy="3633"/>
              <a:chOff x="3004" y="770"/>
              <a:chExt cx="1862" cy="3633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0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9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9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7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20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4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5" y="113"/>
              <a:ext cx="356" cy="608"/>
              <a:chOff x="1735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5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4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8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0"/>
              <a:ext cx="500" cy="500"/>
              <a:chOff x="1727" y="874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4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2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5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10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0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6FEB-684F-4930-82F9-2DFD3632A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50E4-E8EA-45F3-85DF-DED2D494B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9BAB-B76F-48C1-92AE-28B764C0F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850A-27A7-4A35-8B3E-D82D0092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8D9B-8BBA-46D0-B709-BA85C65D3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387C8-B258-42DD-B9B4-8E8938FA5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F1BC7-7282-4D6B-A2C7-B76518571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D9331-077A-4F44-B019-58D7752F2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09DE-FD1B-4162-9B08-5653C584F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37D7-D0E5-4EA2-811D-9B129600F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3368-1581-4A16-A35A-E91E28E0B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CC8A-14A3-430E-9995-E37266C92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BC34-0108-4F50-8B4E-31F04CFFA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8018-79FB-4AEC-A569-F7D3254B9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5" y="1723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0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00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0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00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505EFD-A605-4C1E-A97B-8529FEEE8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 Российского Престола Плен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2578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54400" y="2852738"/>
            <a:ext cx="56896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Викторина </a:t>
            </a:r>
            <a:br>
              <a:rPr lang="ru-RU" smtClean="0"/>
            </a:br>
            <a:r>
              <a:rPr lang="ru-RU" smtClean="0"/>
              <a:t>по сказкам А.С.Пушкина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chemeClr val="tx1"/>
                </a:solidFill>
              </a:rPr>
              <a:t>Кораблик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2708275"/>
            <a:ext cx="2447925" cy="1684338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Он бежит 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Себе в волнах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На раздутых 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парусах.</a:t>
            </a:r>
          </a:p>
        </p:txBody>
      </p:sp>
      <p:pic>
        <p:nvPicPr>
          <p:cNvPr id="12292" name="Содержимое 4" descr="cs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412875"/>
            <a:ext cx="6307138" cy="4729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001722"/>
                </a:solidFill>
              </a:rPr>
              <a:t>К какой сказке иллюстрации?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152900" cy="876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Знатоки сказок</a:t>
            </a:r>
          </a:p>
        </p:txBody>
      </p:sp>
      <p:pic>
        <p:nvPicPr>
          <p:cNvPr id="13317" name="Picture 5" descr="_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786188"/>
            <a:ext cx="1943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0_1f9a3_7fc92703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214563"/>
            <a:ext cx="21018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584474e05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429000"/>
            <a:ext cx="206057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8" descr="76959559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2643188"/>
            <a:ext cx="216693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0" descr="53150617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3571875"/>
            <a:ext cx="2357438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1" descr="35806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214313"/>
            <a:ext cx="20161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43888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tx1"/>
                </a:solidFill>
              </a:rPr>
              <a:t>«Сказка о царе Салтане…»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18579a802b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908050"/>
            <a:ext cx="4176712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 descr="saltan_mult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cs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838575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43887" cy="9223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effectLst/>
              </a:rPr>
              <a:t>«Сказка о попе и о работнике его Балде»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Рисунок 5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43783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b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89363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screenshot_112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98107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effectLst/>
              </a:rPr>
              <a:t>«Сказка о мёртвой царевне и о семи богатырях»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90" name="Picture 6" descr="34337015cc71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25875"/>
            <a:ext cx="410368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BMZ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981075"/>
            <a:ext cx="387191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Film_shot0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08050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effectLst/>
              </a:rPr>
              <a:t>«Сказка о золотом петушке»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4" name="Рисунок 5" descr="zp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459163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f_4c0e0a273f8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68413"/>
            <a:ext cx="41036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ser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268413"/>
            <a:ext cx="44021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effectLst/>
              </a:rPr>
              <a:t>«Сказка о рыбаке и рыбке»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Рисунок 3" descr="p_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5175"/>
            <a:ext cx="410051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rr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5338"/>
            <a:ext cx="42481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i4be95537707b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e475685298f8b9a2876cc55effd685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765175"/>
            <a:ext cx="417671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Она песенки поёт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Да орешки всё грызёт.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А орешки не простые,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Всё скорлупки золотые.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229600" cy="4456113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001722"/>
                </a:solidFill>
              </a:rPr>
              <a:t>Ну, попробуй отгадать,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   Как героя сказки звать.              </a:t>
            </a:r>
          </a:p>
        </p:txBody>
      </p:sp>
      <p:sp>
        <p:nvSpPr>
          <p:cNvPr id="19462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743825" cy="876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Там на неведомых дорожках</a:t>
            </a:r>
          </a:p>
        </p:txBody>
      </p:sp>
      <p:pic>
        <p:nvPicPr>
          <p:cNvPr id="19466" name="Picture 10" descr="18249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2781300"/>
            <a:ext cx="5051425" cy="3789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1800" b="1" smtClean="0">
                <a:solidFill>
                  <a:srgbClr val="001722"/>
                </a:solidFill>
                <a:effectLst/>
              </a:rPr>
              <a:t>Живёт он в поповом доме,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Спит себе на соломе,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Ест за четверых,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Работает за семерых.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20484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21508" name="Рисунок 4" descr="b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001722"/>
                </a:solidFill>
                <a:effectLst/>
              </a:rPr>
              <a:t>Говорят, царевна есть,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Что не можно глаз отвесть.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Днём свет божий затмевает,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Ночью землю освещает.</a:t>
            </a:r>
          </a:p>
        </p:txBody>
      </p:sp>
      <p:pic>
        <p:nvPicPr>
          <p:cNvPr id="23555" name="Содержимое 3" descr="cs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7027862" cy="527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13021C"/>
                </a:solidFill>
              </a:rPr>
              <a:t>Какие из сказок написал А.С.Пушкин?</a:t>
            </a:r>
          </a:p>
          <a:p>
            <a:pPr eaLnBrk="1" hangingPunct="1">
              <a:buFontTx/>
              <a:buNone/>
            </a:pPr>
            <a:r>
              <a:rPr lang="ru-RU" smtClean="0"/>
              <a:t>1 «Сказка о царе Салтане…»</a:t>
            </a:r>
          </a:p>
          <a:p>
            <a:pPr eaLnBrk="1" hangingPunct="1">
              <a:buFontTx/>
              <a:buNone/>
            </a:pPr>
            <a:r>
              <a:rPr lang="ru-RU" smtClean="0"/>
              <a:t>2 «Сказка о мёртвой царевне…»</a:t>
            </a:r>
          </a:p>
          <a:p>
            <a:pPr eaLnBrk="1" hangingPunct="1">
              <a:buFontTx/>
              <a:buNone/>
            </a:pPr>
            <a:r>
              <a:rPr lang="ru-RU" smtClean="0"/>
              <a:t>3 «Сказка про козла»</a:t>
            </a:r>
          </a:p>
          <a:p>
            <a:pPr eaLnBrk="1" hangingPunct="1">
              <a:buFontTx/>
              <a:buNone/>
            </a:pPr>
            <a:r>
              <a:rPr lang="ru-RU" smtClean="0"/>
              <a:t>4 «Сказка о золотом петушке»</a:t>
            </a:r>
          </a:p>
          <a:p>
            <a:pPr eaLnBrk="1" hangingPunct="1">
              <a:buFontTx/>
              <a:buNone/>
            </a:pPr>
            <a:r>
              <a:rPr lang="ru-RU" smtClean="0"/>
              <a:t>5 «Ослиная шкура»</a:t>
            </a:r>
          </a:p>
          <a:p>
            <a:pPr eaLnBrk="1" hangingPunct="1">
              <a:buFontTx/>
              <a:buNone/>
            </a:pPr>
            <a:r>
              <a:rPr lang="ru-RU" smtClean="0"/>
              <a:t>6 «Сказка о рыбаке и рыбке»</a:t>
            </a:r>
          </a:p>
          <a:p>
            <a:pPr eaLnBrk="1" hangingPunct="1">
              <a:buFontTx/>
              <a:buNone/>
            </a:pPr>
            <a:r>
              <a:rPr lang="ru-RU" smtClean="0"/>
              <a:t>7 «Сказка о медведихе»</a:t>
            </a:r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3132138" y="333375"/>
            <a:ext cx="2619375" cy="876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001722"/>
                </a:solidFill>
                <a:effectLst/>
              </a:rPr>
              <a:t>Чуть опасность где видна,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Верный сторож, как во сне,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Шевельнётся, встрепенётся,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К той сторонке обернётся.</a:t>
            </a:r>
          </a:p>
        </p:txBody>
      </p:sp>
      <p:pic>
        <p:nvPicPr>
          <p:cNvPr id="24582" name="Рисунок 6" descr="zol_pet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16113"/>
            <a:ext cx="633571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001722"/>
                </a:solidFill>
                <a:effectLst/>
              </a:rPr>
              <a:t>Все красавцы молодые,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Великаны удалые.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Все равны как на подбор,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С ними дядька Черномор.</a:t>
            </a:r>
          </a:p>
        </p:txBody>
      </p:sp>
      <p:pic>
        <p:nvPicPr>
          <p:cNvPr id="25604" name="Рисунок 4" descr="cs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697662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43887" cy="792163"/>
          </a:xfrm>
        </p:spPr>
        <p:txBody>
          <a:bodyPr/>
          <a:lstStyle/>
          <a:p>
            <a:r>
              <a:rPr lang="ru-RU" sz="1800" b="1" smtClean="0">
                <a:solidFill>
                  <a:srgbClr val="001722"/>
                </a:solidFill>
                <a:effectLst/>
              </a:rPr>
              <a:t>Белолица, черноброва,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Нраву кроткого такого.</a:t>
            </a:r>
          </a:p>
        </p:txBody>
      </p:sp>
      <p:pic>
        <p:nvPicPr>
          <p:cNvPr id="26630" name="Picture 6" descr="kul20090309-1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77925"/>
            <a:ext cx="730567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001722"/>
                </a:solidFill>
                <a:effectLst/>
              </a:rPr>
              <a:t>Парчовая на маковке кичка,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Жемчуги огрузили шею,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На руках золотые перстни,</a:t>
            </a:r>
            <a:br>
              <a:rPr lang="ru-RU" sz="1800" b="1" smtClean="0">
                <a:solidFill>
                  <a:srgbClr val="001722"/>
                </a:solidFill>
                <a:effectLst/>
              </a:rPr>
            </a:br>
            <a:r>
              <a:rPr lang="ru-RU" sz="1800" b="1" smtClean="0">
                <a:solidFill>
                  <a:srgbClr val="001722"/>
                </a:solidFill>
                <a:effectLst/>
              </a:rPr>
              <a:t>На ногах красные сапожки.</a:t>
            </a:r>
          </a:p>
        </p:txBody>
      </p:sp>
      <p:pic>
        <p:nvPicPr>
          <p:cNvPr id="27651" name="Содержимое 4" descr="rr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844675"/>
            <a:ext cx="6408737" cy="4845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8675" name="Содержимое 3" descr="anym_cat (00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5940425" cy="4456113"/>
          </a:xfrm>
        </p:spPr>
      </p:pic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857875" cy="876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Вопросы учёного кота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476250"/>
            <a:ext cx="4038600" cy="2089150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      Как называется            остров, лежащий на пути в царство славного Салтана? </a:t>
            </a:r>
          </a:p>
          <a:p>
            <a:pPr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          о.Буян</a:t>
            </a:r>
          </a:p>
          <a:p>
            <a:endParaRPr lang="ru-RU" sz="2400" smtClean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1412875"/>
            <a:ext cx="4038600" cy="21510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   За какую плату                         нанял поп работника?</a:t>
            </a:r>
          </a:p>
          <a:p>
            <a:pPr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  В год за три щелчка попу по лбу.</a:t>
            </a:r>
          </a:p>
          <a:p>
            <a:endParaRPr lang="ru-RU" sz="2400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903663"/>
            <a:ext cx="4038600" cy="2693987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Кто был наказан за то, что не выполнил       обещание,</a:t>
            </a:r>
          </a:p>
          <a:p>
            <a:pPr algn="ctr"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 данное мудрецу?</a:t>
            </a:r>
          </a:p>
          <a:p>
            <a:pPr algn="ctr"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Царь Дадон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В кого превращался князь Гвидон?</a:t>
            </a:r>
          </a:p>
          <a:p>
            <a:pPr algn="r"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В муху, комара,</a:t>
            </a:r>
          </a:p>
          <a:p>
            <a:pPr algn="r"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шмеля.</a:t>
            </a:r>
          </a:p>
        </p:txBody>
      </p:sp>
      <p:pic>
        <p:nvPicPr>
          <p:cNvPr id="27654" name="Picture 9" descr="saltan_mult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9366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697fccba563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773238"/>
            <a:ext cx="7016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96fddceba1ea"/>
          <p:cNvPicPr>
            <a:picLocks noChangeAspect="1" noChangeArrowheads="1"/>
          </p:cNvPicPr>
          <p:nvPr>
            <p:ph type="title" sz="quarter"/>
          </p:nvPr>
        </p:nvPicPr>
        <p:blipFill>
          <a:blip r:embed="rId4"/>
          <a:srcRect/>
          <a:stretch>
            <a:fillRect/>
          </a:stretch>
        </p:blipFill>
        <p:spPr>
          <a:xfrm>
            <a:off x="1116013" y="4437063"/>
            <a:ext cx="1223962" cy="917575"/>
          </a:xfrm>
          <a:noFill/>
        </p:spPr>
      </p:pic>
      <p:pic>
        <p:nvPicPr>
          <p:cNvPr id="27657" name="Picture 12" descr="08f028bba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5229225"/>
            <a:ext cx="1223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68313" y="549275"/>
            <a:ext cx="4038600" cy="26257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Назовите любимую песенку белочки из сказки о царе Салтане.</a:t>
            </a:r>
          </a:p>
          <a:p>
            <a:pPr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«Во саду ли,</a:t>
            </a:r>
          </a:p>
          <a:p>
            <a:pPr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 в огороде»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648200" y="620713"/>
            <a:ext cx="4038600" cy="31305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   Какая природная  сила знала ответ на вопрос королевича Елисея?</a:t>
            </a:r>
          </a:p>
          <a:p>
            <a:pPr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    Ветер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427538" y="4005263"/>
            <a:ext cx="4256087" cy="26638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   Как звали бабушку князя Гвидона?</a:t>
            </a:r>
          </a:p>
          <a:p>
            <a:pPr>
              <a:buFontTx/>
              <a:buNone/>
            </a:pPr>
            <a:r>
              <a:rPr lang="ru-RU" sz="2400" b="1" i="1" smtClean="0">
                <a:solidFill>
                  <a:srgbClr val="D23A1C"/>
                </a:solidFill>
              </a:rPr>
              <a:t>   Бабариха</a:t>
            </a:r>
          </a:p>
        </p:txBody>
      </p:sp>
      <p:pic>
        <p:nvPicPr>
          <p:cNvPr id="28677" name="Picture 10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773238"/>
            <a:ext cx="137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34337015cc7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05038"/>
            <a:ext cx="21605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2" descr="98aef71804d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941888"/>
            <a:ext cx="13144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3" descr="aspushkins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827088" y="3933825"/>
            <a:ext cx="3529012" cy="2703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755650" y="4941888"/>
            <a:ext cx="3889375" cy="1217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«Сказка о попе и о работнике его Балде»</a:t>
            </a:r>
          </a:p>
        </p:txBody>
      </p:sp>
      <p:sp>
        <p:nvSpPr>
          <p:cNvPr id="6149" name="Rectangle 9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4103687" cy="2376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001722"/>
                </a:solidFill>
              </a:rPr>
              <a:t>Узнай сказку по её началу: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i="1" smtClean="0">
              <a:solidFill>
                <a:srgbClr val="00172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001722"/>
                </a:solidFill>
              </a:rPr>
              <a:t> </a:t>
            </a:r>
            <a:r>
              <a:rPr lang="ru-RU" sz="1800" smtClean="0">
                <a:solidFill>
                  <a:srgbClr val="001722"/>
                </a:solidFill>
              </a:rPr>
              <a:t>Жил-был поп,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 Толоконный лоб.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 Пошёл поп по базару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 Посмотреть кой-какого товару.</a:t>
            </a:r>
            <a:endParaRPr lang="ru-RU" sz="2400" b="1" i="1" smtClean="0">
              <a:solidFill>
                <a:srgbClr val="00172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i="1" smtClean="0">
              <a:solidFill>
                <a:srgbClr val="00172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i="1" smtClean="0">
              <a:solidFill>
                <a:srgbClr val="00172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001722"/>
              </a:solidFill>
            </a:endParaRPr>
          </a:p>
        </p:txBody>
      </p:sp>
      <p:sp>
        <p:nvSpPr>
          <p:cNvPr id="6151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238750" cy="876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Так всё начиналось</a:t>
            </a:r>
          </a:p>
        </p:txBody>
      </p:sp>
      <p:pic>
        <p:nvPicPr>
          <p:cNvPr id="6152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12875"/>
            <a:ext cx="3997325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932363" y="1484313"/>
            <a:ext cx="4038600" cy="201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Жил старик со своею старухой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У самого синего моря;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Они жили в ветхой землянке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Ровно тридцать лет и три года.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sz="quarter" idx="3"/>
          </p:nvPr>
        </p:nvSpPr>
        <p:spPr>
          <a:xfrm>
            <a:off x="2555875" y="4941888"/>
            <a:ext cx="4038600" cy="1439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«Сказка о рыбаке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и рыбке»</a:t>
            </a:r>
          </a:p>
        </p:txBody>
      </p:sp>
      <p:pic>
        <p:nvPicPr>
          <p:cNvPr id="7172" name="Picture 12" descr="post-23578-126721334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549275"/>
            <a:ext cx="4537075" cy="3816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88913"/>
            <a:ext cx="5761037" cy="1008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Три девицы под окном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Пряли поздно вечерком.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179388" y="6165850"/>
            <a:ext cx="8640762" cy="503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«Сказка о царе Салтане…»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3"/>
          </p:nvPr>
        </p:nvGraphicFramePr>
        <p:xfrm>
          <a:off x="4648200" y="1600200"/>
          <a:ext cx="4037013" cy="4456113"/>
        </p:xfrm>
        <a:graphic>
          <a:graphicData uri="http://schemas.openxmlformats.org/presentationml/2006/ole">
            <p:oleObj spid="_x0000_s1026" name="Диаграмма" r:id="rId3" imgW="4038600" imgH="4457700" progId="MSGraph.Chart.8">
              <p:embed followColorScheme="full"/>
            </p:oleObj>
          </a:graphicData>
        </a:graphic>
      </p:graphicFrame>
      <p:pic>
        <p:nvPicPr>
          <p:cNvPr id="1029" name="Picture 6" descr="e51cb093d88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981075"/>
            <a:ext cx="6742113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5143500" y="4071938"/>
            <a:ext cx="4000500" cy="157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«Сказка о золотом петушке»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5105400" y="1571625"/>
            <a:ext cx="4038600" cy="2151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Негде,в тридевятом царстве,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В тридевятом государстве,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Жил-был славный царь Дадон,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1722"/>
                </a:solidFill>
              </a:rPr>
              <a:t>Смолоду был грозен он.</a:t>
            </a:r>
          </a:p>
        </p:txBody>
      </p:sp>
      <p:pic>
        <p:nvPicPr>
          <p:cNvPr id="8198" name="Picture 6" descr="a3d46fed7a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49561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solidFill>
                <a:srgbClr val="00172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1722"/>
                </a:solidFill>
              </a:rPr>
              <a:t>Что лежит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001722"/>
                </a:solidFill>
              </a:rPr>
              <a:t>в «волшебном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001722"/>
                </a:solidFill>
              </a:rPr>
              <a:t>сундучке»?</a:t>
            </a:r>
          </a:p>
        </p:txBody>
      </p:sp>
      <p:sp>
        <p:nvSpPr>
          <p:cNvPr id="9220" name="WordArt 7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297613" cy="876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Чудесные предметы</a:t>
            </a:r>
          </a:p>
        </p:txBody>
      </p:sp>
      <p:pic>
        <p:nvPicPr>
          <p:cNvPr id="9221" name="Picture 8" descr="100506153654f0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409">
            <a:off x="3836988" y="1577975"/>
            <a:ext cx="52927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chemeClr val="tx1"/>
                </a:solidFill>
              </a:rPr>
              <a:t>Зеркало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5219700" y="3644900"/>
            <a:ext cx="3779838" cy="1944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Объективно, строго, смело</a:t>
            </a:r>
          </a:p>
          <a:p>
            <a:pPr eaLnBrk="1" hangingPunct="1"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Правду говорить умело.</a:t>
            </a:r>
          </a:p>
          <a:p>
            <a:pPr eaLnBrk="1" hangingPunct="1"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И в приданое одно </a:t>
            </a:r>
          </a:p>
          <a:p>
            <a:pPr eaLnBrk="1" hangingPunct="1">
              <a:buFontTx/>
              <a:buNone/>
            </a:pPr>
            <a:r>
              <a:rPr lang="ru-RU" sz="1800" b="1" smtClean="0">
                <a:solidFill>
                  <a:srgbClr val="001722"/>
                </a:solidFill>
              </a:rPr>
              <a:t>Было что-то ей дано.</a:t>
            </a:r>
          </a:p>
        </p:txBody>
      </p:sp>
      <p:pic>
        <p:nvPicPr>
          <p:cNvPr id="10244" name="Picture 11" descr="x_7caa430c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16113"/>
            <a:ext cx="4968875" cy="3727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effectLst/>
              </a:rPr>
              <a:t>Рыбка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1722"/>
                </a:solidFill>
              </a:rPr>
              <a:t>СПРАВЕДЛИВАЯ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1722"/>
                </a:solidFill>
              </a:rPr>
              <a:t>ДОБРАЯ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1722"/>
                </a:solidFill>
              </a:rPr>
              <a:t>ВОЛШЕБНАЯ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1722"/>
                </a:solidFill>
              </a:rPr>
              <a:t>ЗОЛОТАЯ</a:t>
            </a:r>
          </a:p>
        </p:txBody>
      </p:sp>
      <p:pic>
        <p:nvPicPr>
          <p:cNvPr id="11268" name="Содержимое 5" descr="goldfish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2214563"/>
            <a:ext cx="2032000" cy="1524000"/>
          </a:xfrm>
        </p:spPr>
      </p:pic>
      <p:pic>
        <p:nvPicPr>
          <p:cNvPr id="11269" name="Рисунок 6" descr="1960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1675" y="1928813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rr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929063"/>
            <a:ext cx="3548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1132</TotalTime>
  <Words>418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Verdana</vt:lpstr>
      <vt:lpstr>Arial</vt:lpstr>
      <vt:lpstr>Шары</vt:lpstr>
      <vt:lpstr>Диаграмма Microsoft Graph</vt:lpstr>
      <vt:lpstr>Викторина  по сказкам А.С.Пушкина</vt:lpstr>
      <vt:lpstr>ё</vt:lpstr>
      <vt:lpstr>Слайд 3</vt:lpstr>
      <vt:lpstr>Слайд 4</vt:lpstr>
      <vt:lpstr>Слайд 5</vt:lpstr>
      <vt:lpstr>Слайд 6</vt:lpstr>
      <vt:lpstr>Слайд 7</vt:lpstr>
      <vt:lpstr>Зеркало</vt:lpstr>
      <vt:lpstr>Рыбка</vt:lpstr>
      <vt:lpstr>Кораблик</vt:lpstr>
      <vt:lpstr>Слайд 11</vt:lpstr>
      <vt:lpstr>«Сказка о царе Салтане…»</vt:lpstr>
      <vt:lpstr>«Сказка о попе и о работнике его Балде»</vt:lpstr>
      <vt:lpstr>«Сказка о мёртвой царевне и о семи богатырях»</vt:lpstr>
      <vt:lpstr>«Сказка о золотом петушке»</vt:lpstr>
      <vt:lpstr>«Сказка о рыбаке и рыбке»</vt:lpstr>
      <vt:lpstr>Слайд 17</vt:lpstr>
      <vt:lpstr>Живёт он в поповом доме, Спит себе на соломе, Ест за четверых, Работает за семерых.</vt:lpstr>
      <vt:lpstr>Говорят, царевна есть, Что не можно глаз отвесть. Днём свет божий затмевает, Ночью землю освещает.</vt:lpstr>
      <vt:lpstr>Чуть опасность где видна, Верный сторож, как во сне, Шевельнётся, встрепенётся, К той сторонке обернётся.</vt:lpstr>
      <vt:lpstr>Все красавцы молодые, Великаны удалые. Все равны как на подбор, С ними дядька Черномор.</vt:lpstr>
      <vt:lpstr>Белолица, черноброва, Нраву кроткого такого.</vt:lpstr>
      <vt:lpstr>Парчовая на маковке кичка, Жемчуги огрузили шею, На руках золотые перстни, На ногах красные сапожки.</vt:lpstr>
      <vt:lpstr>Слайд 24</vt:lpstr>
      <vt:lpstr>Слайд 25</vt:lpstr>
      <vt:lpstr>Слайд 26</vt:lpstr>
    </vt:vector>
  </TitlesOfParts>
  <Company>DEPO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Slushatel</dc:creator>
  <cp:lastModifiedBy>Наталья</cp:lastModifiedBy>
  <cp:revision>37</cp:revision>
  <dcterms:created xsi:type="dcterms:W3CDTF">2011-03-22T08:25:28Z</dcterms:created>
  <dcterms:modified xsi:type="dcterms:W3CDTF">2020-10-18T20:09:29Z</dcterms:modified>
</cp:coreProperties>
</file>