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5"/>
  </p:handoutMasterIdLst>
  <p:sldIdLst>
    <p:sldId id="257" r:id="rId5"/>
    <p:sldId id="259" r:id="rId6"/>
    <p:sldId id="258" r:id="rId7"/>
    <p:sldId id="268" r:id="rId8"/>
    <p:sldId id="266" r:id="rId9"/>
    <p:sldId id="269" r:id="rId10"/>
    <p:sldId id="270" r:id="rId11"/>
    <p:sldId id="271" r:id="rId12"/>
    <p:sldId id="272" r:id="rId13"/>
    <p:sldId id="275" r:id="rId14"/>
    <p:sldId id="264" r:id="rId15"/>
    <p:sldId id="265" r:id="rId16"/>
    <p:sldId id="267" r:id="rId17"/>
    <p:sldId id="277" r:id="rId18"/>
    <p:sldId id="278" r:id="rId19"/>
    <p:sldId id="279" r:id="rId20"/>
    <p:sldId id="281" r:id="rId21"/>
    <p:sldId id="282" r:id="rId22"/>
    <p:sldId id="283" r:id="rId23"/>
    <p:sldId id="26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2D0D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5948" autoAdjust="0"/>
  </p:normalViewPr>
  <p:slideViewPr>
    <p:cSldViewPr snapToGrid="0">
      <p:cViewPr varScale="1">
        <p:scale>
          <a:sx n="68" d="100"/>
          <a:sy n="68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30.png"/><Relationship Id="rId7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32.png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41.jpeg"/><Relationship Id="rId4" Type="http://schemas.openxmlformats.org/officeDocument/2006/relationships/image" Target="../media/image18.png"/><Relationship Id="rId9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43.jpeg"/><Relationship Id="rId4" Type="http://schemas.openxmlformats.org/officeDocument/2006/relationships/image" Target="../media/image12.png"/><Relationship Id="rId9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55.jpeg"/><Relationship Id="rId5" Type="http://schemas.openxmlformats.org/officeDocument/2006/relationships/image" Target="../media/image13.png"/><Relationship Id="rId10" Type="http://schemas.openxmlformats.org/officeDocument/2006/relationships/image" Target="../media/image54.jpeg"/><Relationship Id="rId4" Type="http://schemas.openxmlformats.org/officeDocument/2006/relationships/image" Target="../media/image12.png"/><Relationship Id="rId9" Type="http://schemas.openxmlformats.org/officeDocument/2006/relationships/image" Target="../media/image5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57.jpeg"/><Relationship Id="rId5" Type="http://schemas.openxmlformats.org/officeDocument/2006/relationships/image" Target="../media/image19.png"/><Relationship Id="rId10" Type="http://schemas.openxmlformats.org/officeDocument/2006/relationships/image" Target="../media/image56.jpeg"/><Relationship Id="rId4" Type="http://schemas.openxmlformats.org/officeDocument/2006/relationships/image" Target="../media/image18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4.png"/><Relationship Id="rId7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61.jpeg"/><Relationship Id="rId5" Type="http://schemas.openxmlformats.org/officeDocument/2006/relationships/image" Target="../media/image26.png"/><Relationship Id="rId10" Type="http://schemas.openxmlformats.org/officeDocument/2006/relationships/image" Target="../media/image60.jpeg"/><Relationship Id="rId4" Type="http://schemas.openxmlformats.org/officeDocument/2006/relationships/image" Target="../media/image25.png"/><Relationship Id="rId9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1328" y="903768"/>
            <a:ext cx="9209313" cy="5661838"/>
          </a:xfrm>
          <a:prstGeom prst="rect">
            <a:avLst/>
          </a:prstGeom>
        </p:spPr>
        <p:txBody>
          <a:bodyPr/>
          <a:lstStyle/>
          <a:p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</a:rPr>
              <a:t>«Пернатые соседи -  птицы»</a:t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3200" b="1">
                <a:solidFill>
                  <a:schemeClr val="accent5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1640" y="954107"/>
            <a:ext cx="9189720" cy="5760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140059" y="0"/>
            <a:ext cx="102928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Скворцы, дрозды и другие маленькие птицы порядка не любят: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u="sng" dirty="0">
                <a:solidFill>
                  <a:schemeClr val="accent5">
                    <a:lumMod val="50000"/>
                  </a:schemeClr>
                </a:solidFill>
              </a:rPr>
              <a:t>летят как попало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197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7776AF4-0ED0-4245-8C24-E5785E3C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639" y="238386"/>
            <a:ext cx="3167106" cy="913242"/>
          </a:xfrm>
          <a:noFill/>
        </p:spPr>
        <p:txBody>
          <a:bodyPr/>
          <a:lstStyle/>
          <a:p>
            <a:r>
              <a:rPr lang="ru-RU">
                <a:solidFill>
                  <a:schemeClr val="accent1">
                    <a:lumMod val="50000"/>
                  </a:schemeClr>
                </a:solidFill>
              </a:rPr>
              <a:t>Загадки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EF5D10FF-587E-2543-B9EC-068C6286480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555" y="1151628"/>
            <a:ext cx="722488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>
            <a:extLst>
              <a:ext uri="{FF2B5EF4-FFF2-40B4-BE49-F238E27FC236}">
                <a16:creationId xmlns:a16="http://schemas.microsoft.com/office/drawing/2014/main" id="{12870789-25BD-1E48-9100-1AF4A4FF5B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450" y="1078514"/>
            <a:ext cx="7224889" cy="5418667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6A6538-E19B-7942-8404-7759452A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966" y="156834"/>
            <a:ext cx="6210373" cy="1161046"/>
          </a:xfrm>
        </p:spPr>
        <p:txBody>
          <a:bodyPr/>
          <a:lstStyle/>
          <a:p>
            <a:r>
              <a:rPr lang="ru-RU"/>
              <a:t>Перелетные птицы</a:t>
            </a:r>
          </a:p>
        </p:txBody>
      </p:sp>
    </p:spTree>
    <p:extLst>
      <p:ext uri="{BB962C8B-B14F-4D97-AF65-F5344CB8AC3E}">
        <p14:creationId xmlns:p14="http://schemas.microsoft.com/office/powerpoint/2010/main" val="3662289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365" y="3306270"/>
            <a:ext cx="1383331" cy="1766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154" y="5677896"/>
            <a:ext cx="1766534" cy="11801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1141" y="2314576"/>
            <a:ext cx="471359" cy="739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7677" y="12905"/>
            <a:ext cx="766227" cy="71917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3DD578C-A066-EC45-BD7B-7AC4DB2D1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93" y="372494"/>
            <a:ext cx="6210373" cy="1161046"/>
          </a:xfrm>
        </p:spPr>
        <p:txBody>
          <a:bodyPr/>
          <a:lstStyle/>
          <a:p>
            <a:r>
              <a:rPr lang="ru-RU"/>
              <a:t>Перелетные птицы</a:t>
            </a:r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2DE3F2D1-E419-6D47-9679-D9B5A78C5D3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313" y="1238003"/>
            <a:ext cx="722488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5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0.20046 L 0.45338 0.01782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20" y="-91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586-2241-9B44-8493-562CB5041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746" y="209996"/>
            <a:ext cx="6210373" cy="1161046"/>
          </a:xfrm>
        </p:spPr>
        <p:txBody>
          <a:bodyPr/>
          <a:lstStyle/>
          <a:p>
            <a:r>
              <a:rPr lang="ru-RU"/>
              <a:t>Перелетные птицы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F205359-3F2C-F644-90C6-FE3CCD0D7F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87" y="1078515"/>
            <a:ext cx="722488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47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B44AA-A9B8-A74E-9665-E453159CA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0813" y="316321"/>
            <a:ext cx="6210373" cy="1161046"/>
          </a:xfrm>
        </p:spPr>
        <p:txBody>
          <a:bodyPr/>
          <a:lstStyle/>
          <a:p>
            <a:r>
              <a:rPr lang="ru-RU"/>
              <a:t>Перелетные птицы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345A4F33-99C7-014F-9DDA-B7F7C3E95B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58" y="1224713"/>
            <a:ext cx="722488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5A6B999-888E-3745-B8C5-4C0A6DC5D8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05" y="88357"/>
            <a:ext cx="9026190" cy="676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0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80FEB4AE-D1E7-8C4E-B66E-DEC487B9F9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79" y="473281"/>
            <a:ext cx="6945941" cy="59114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E43A3-E81D-724B-B2B2-23CA8571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96" y="981789"/>
            <a:ext cx="4008843" cy="5402930"/>
          </a:xfrm>
        </p:spPr>
        <p:txBody>
          <a:bodyPr/>
          <a:lstStyle/>
          <a:p>
            <a:r>
              <a:rPr lang="ru-RU" b="1"/>
              <a:t>Рисование «Летят перелетные птицы»</a:t>
            </a:r>
          </a:p>
        </p:txBody>
      </p:sp>
    </p:spTree>
    <p:extLst>
      <p:ext uri="{BB962C8B-B14F-4D97-AF65-F5344CB8AC3E}">
        <p14:creationId xmlns:p14="http://schemas.microsoft.com/office/powerpoint/2010/main" val="283629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7F15C-041C-0949-A399-96C40BF3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630" y="0"/>
            <a:ext cx="6210373" cy="1161046"/>
          </a:xfrm>
        </p:spPr>
        <p:txBody>
          <a:bodyPr/>
          <a:lstStyle/>
          <a:p>
            <a:r>
              <a:rPr lang="ru-RU"/>
              <a:t>Детские работы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B5491DD4-283F-6C44-9873-EBCB8BC7D9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471" y="903767"/>
            <a:ext cx="5309460" cy="3956383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BAAD904-D5C0-E949-9964-EF94181F19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9297" y="2479610"/>
            <a:ext cx="5629346" cy="39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07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B566EDBF-C6B0-0046-8BBA-BA023EB6D1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37" y="934292"/>
            <a:ext cx="5575198" cy="4077453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1C7D4347-80A7-A349-8FC7-DA5A387433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964" y="2349183"/>
            <a:ext cx="5730257" cy="404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41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92947BF0-76FE-504A-AC11-9AEB800BFAE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74" y="374504"/>
            <a:ext cx="8250011" cy="618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КОНЕЦ!</a:t>
            </a:r>
          </a:p>
        </p:txBody>
      </p:sp>
    </p:spTree>
    <p:extLst>
      <p:ext uri="{BB962C8B-B14F-4D97-AF65-F5344CB8AC3E}">
        <p14:creationId xmlns:p14="http://schemas.microsoft.com/office/powerpoint/2010/main" val="20822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124690" y="622433"/>
            <a:ext cx="5707468" cy="560223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Встали птицы на крыло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В небе хмуром загалдели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В край далёкий, где тепло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Стаей длинной полетели.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-Наступают холода,-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Криком птицы сообщают.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-Мы летим не навсегда.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-Мы вернёмся, обещаем.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-До свиданья, край родной: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-Улетаем! Улетаем!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За небесной пеленой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В небе сером птицы тают.</a:t>
            </a:r>
            <a:b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А. М. Измайлов</a:t>
            </a:r>
            <a:endParaRPr lang="ru-RU" sz="27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377894" y="6108569"/>
            <a:ext cx="9722097" cy="67401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  <a:t>Осенью птицы собираются в стаи и улетают на юг, чтобы перезимовать.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5792">
            <a:off x="5122508" y="1446738"/>
            <a:ext cx="5363875" cy="3768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8260">
            <a:off x="1107453" y="2398192"/>
            <a:ext cx="4735963" cy="2959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786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84" y="542743"/>
            <a:ext cx="2866359" cy="3012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238" y="497116"/>
            <a:ext cx="3621434" cy="3103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7346" y="497116"/>
            <a:ext cx="3392675" cy="3131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84" y="3828957"/>
            <a:ext cx="3206826" cy="2784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044" y="3836145"/>
            <a:ext cx="3067621" cy="2777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425" y="3862299"/>
            <a:ext cx="3358596" cy="2751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9" name="TextBox 18"/>
          <p:cNvSpPr txBox="1"/>
          <p:nvPr/>
        </p:nvSpPr>
        <p:spPr>
          <a:xfrm>
            <a:off x="1408470" y="3082101"/>
            <a:ext cx="18219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СКВОРЕЦ</a:t>
            </a: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892040" y="3028044"/>
            <a:ext cx="1831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ЛАСТОЧКА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12173" y="485151"/>
            <a:ext cx="1726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КУКУШКА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70446" y="5962166"/>
            <a:ext cx="2162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ТРЯСОГУЗКА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22284" y="6056045"/>
            <a:ext cx="1801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СОЛОВЕЙ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71974" y="6035361"/>
            <a:ext cx="1540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ИВОЛГА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71974" y="0"/>
            <a:ext cx="82688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>
                <a:solidFill>
                  <a:schemeClr val="accent1">
                    <a:lumMod val="50000"/>
                  </a:schemeClr>
                </a:solidFill>
              </a:rPr>
              <a:t>Первыми улетают НАСЕКОМОЯДНЫЕ ПТИЦЫ</a:t>
            </a:r>
          </a:p>
          <a:p>
            <a:pPr algn="ctr"/>
            <a:r>
              <a:rPr lang="ru-RU" sz="3200" b="1" u="sng">
                <a:solidFill>
                  <a:schemeClr val="accent1">
                    <a:lumMod val="50000"/>
                  </a:schemeClr>
                </a:solidFill>
              </a:rPr>
              <a:t> (питаются насекомыми)</a:t>
            </a:r>
          </a:p>
          <a:p>
            <a:endParaRPr lang="ru-RU" sz="3200" u="sng" dirty="0"/>
          </a:p>
        </p:txBody>
      </p:sp>
    </p:spTree>
    <p:extLst>
      <p:ext uri="{BB962C8B-B14F-4D97-AF65-F5344CB8AC3E}">
        <p14:creationId xmlns:p14="http://schemas.microsoft.com/office/powerpoint/2010/main" val="131587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5"/>
          </p:nvPr>
        </p:nvSpPr>
        <p:spPr>
          <a:xfrm>
            <a:off x="1170760" y="143225"/>
            <a:ext cx="9558652" cy="737117"/>
          </a:xfrm>
          <a:noFill/>
        </p:spPr>
        <p:txBody>
          <a:bodyPr/>
          <a:lstStyle/>
          <a:p>
            <a:r>
              <a:rPr lang="ru-RU" sz="3200" b="1" u="sng">
                <a:solidFill>
                  <a:schemeClr val="accent5">
                    <a:lumMod val="50000"/>
                  </a:schemeClr>
                </a:solidFill>
              </a:rPr>
              <a:t>За ними улетают </a:t>
            </a:r>
            <a: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  <a:t>ЗЕРНОЯДНЫЕ ПТИЦЫ:</a:t>
            </a: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(питаются плодами и семенами растений)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842" y="1209853"/>
            <a:ext cx="4446165" cy="2893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75" y="2380123"/>
            <a:ext cx="3423895" cy="3861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680" y="2656544"/>
            <a:ext cx="3761530" cy="3442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1856783" y="3397269"/>
            <a:ext cx="1671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ОВСЯНКА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05744" y="1684082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ЧИЖ</a:t>
            </a:r>
            <a:endParaRPr lang="ru-RU" sz="3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17678" y="5566576"/>
            <a:ext cx="1423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ЗЯБЛИК</a:t>
            </a:r>
          </a:p>
        </p:txBody>
      </p:sp>
    </p:spTree>
    <p:extLst>
      <p:ext uri="{BB962C8B-B14F-4D97-AF65-F5344CB8AC3E}">
        <p14:creationId xmlns:p14="http://schemas.microsoft.com/office/powerpoint/2010/main" val="1527676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7318" y="118792"/>
            <a:ext cx="102289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>
                <a:solidFill>
                  <a:schemeClr val="accent5">
                    <a:lumMod val="50000"/>
                  </a:schemeClr>
                </a:solidFill>
              </a:rPr>
              <a:t>Последними улетают </a:t>
            </a:r>
            <a:r>
              <a:rPr lang="ru-RU" sz="3600" b="1" u="sng" dirty="0">
                <a:solidFill>
                  <a:schemeClr val="accent5">
                    <a:lumMod val="50000"/>
                  </a:schemeClr>
                </a:solidFill>
              </a:rPr>
              <a:t>ВОДОПЛАВАЮЩИЕ ПТИЦЫ:</a:t>
            </a:r>
            <a:endParaRPr lang="ru-RU" sz="3600" b="1" u="sng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3600" b="1" u="sng">
                <a:solidFill>
                  <a:schemeClr val="accent5">
                    <a:lumMod val="50000"/>
                  </a:schemeClr>
                </a:solidFill>
              </a:rPr>
              <a:t>(когда замерзают водоемы)</a:t>
            </a:r>
            <a:endParaRPr lang="ru-RU" sz="36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71" y="1388370"/>
            <a:ext cx="4453584" cy="3081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1402" y="1279149"/>
            <a:ext cx="5157439" cy="3099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981" y="3993641"/>
            <a:ext cx="2738913" cy="262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199851" y="1474470"/>
            <a:ext cx="995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УТКИ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84509" y="1496050"/>
            <a:ext cx="1433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ЛЕБЕДИ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09310" y="5944369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ГУСИ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7380" y="5020298"/>
            <a:ext cx="44548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Собираются в путь,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когда замерзают водоёмы.</a:t>
            </a:r>
          </a:p>
        </p:txBody>
      </p:sp>
    </p:spTree>
    <p:extLst>
      <p:ext uri="{BB962C8B-B14F-4D97-AF65-F5344CB8AC3E}">
        <p14:creationId xmlns:p14="http://schemas.microsoft.com/office/powerpoint/2010/main" val="9962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370" y="1327277"/>
            <a:ext cx="3539490" cy="3539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7767" y="2154473"/>
            <a:ext cx="5231979" cy="2612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314871" y="582930"/>
            <a:ext cx="6330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Рассмотрите картинки и сравните.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084" y="5945213"/>
            <a:ext cx="10108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Почему у гуся на лапках перепонки, а у трясогузки нет?</a:t>
            </a:r>
          </a:p>
        </p:txBody>
      </p:sp>
    </p:spTree>
    <p:extLst>
      <p:ext uri="{BB962C8B-B14F-4D97-AF65-F5344CB8AC3E}">
        <p14:creationId xmlns:p14="http://schemas.microsoft.com/office/powerpoint/2010/main" val="12402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7265" y="5200321"/>
            <a:ext cx="924802" cy="868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427" y="0"/>
            <a:ext cx="920345" cy="7539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37" y="2725343"/>
            <a:ext cx="386141" cy="6060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027" y="1342639"/>
            <a:ext cx="3851911" cy="233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55330" y="1293346"/>
            <a:ext cx="3371850" cy="2352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970" y="801568"/>
            <a:ext cx="3856671" cy="241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495" y="3028356"/>
            <a:ext cx="7544760" cy="3772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425385" y="861810"/>
            <a:ext cx="1554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журавли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73409" y="492478"/>
            <a:ext cx="829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гуси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89538" y="986777"/>
            <a:ext cx="1330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лебеди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16797" y="4697110"/>
            <a:ext cx="2518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solidFill>
                  <a:schemeClr val="accent5">
                    <a:lumMod val="50000"/>
                  </a:schemeClr>
                </a:solidFill>
              </a:rPr>
              <a:t>Летят </a:t>
            </a:r>
            <a: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  <a:t>клином</a:t>
            </a:r>
            <a:endParaRPr lang="ru-RU" sz="28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7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29 -0.00532 L -0.53555 0.00648 " pathEditMode="relative" rAng="0" ptsTypes="AA">
                                      <p:cBhvr>
                                        <p:cTn id="6" dur="1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3599 -0.005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3FA65F-4361-4E04-8BDA-4F8256B2EBC3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6ee78bd2-4339-4042-adc0-bcc646419980"/>
    <ds:schemaRef ds:uri="2547570a-e5f4-4946-a4c3-82580e42479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214</Words>
  <Application>Microsoft Office PowerPoint</Application>
  <PresentationFormat>Широкоэкранный</PresentationFormat>
  <Paragraphs>39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Segoe UI</vt:lpstr>
      <vt:lpstr>Segoe UI Light</vt:lpstr>
      <vt:lpstr>Тема1</vt:lpstr>
      <vt:lpstr> «Пернатые соседи -  птицы»        </vt:lpstr>
      <vt:lpstr>Презентация PowerPoint</vt:lpstr>
      <vt:lpstr>Встали птицы на крыло В небе хмуром загалдели В край далёкий, где тепло Стаей длинной полетели. -Наступают холода,- Криком птицы сообщают. -Мы летим не навсегда. -Мы вернёмся, обещаем. -До свиданья, край родной: -Улетаем! Улетаем! За небесной пеленой В небе сером птицы тают.  А. М. Измайлов</vt:lpstr>
      <vt:lpstr>Осенью птицы собираются в стаи и улетают на юг, чтобы перезимовать.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</vt:lpstr>
      <vt:lpstr>Перелетные птицы</vt:lpstr>
      <vt:lpstr>Перелетные птицы</vt:lpstr>
      <vt:lpstr>Перелетные птицы</vt:lpstr>
      <vt:lpstr>Перелетные птицы</vt:lpstr>
      <vt:lpstr>Презентация PowerPoint</vt:lpstr>
      <vt:lpstr>Рисование «Летят перелетные птицы»</vt:lpstr>
      <vt:lpstr>Детские работы</vt:lpstr>
      <vt:lpstr>Презентация PowerPoint</vt:lpstr>
      <vt:lpstr>КОНЕЦ!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«Пернатые соседи -  птицы»       Составила воспитатель: Леонтьева Анна Владимировна </dc:title>
  <dc:creator/>
  <cp:lastModifiedBy/>
  <cp:revision>6</cp:revision>
  <dcterms:created xsi:type="dcterms:W3CDTF">2016-11-22T13:20:02Z</dcterms:created>
  <dcterms:modified xsi:type="dcterms:W3CDTF">2020-11-23T05:12:01Z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