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0" r:id="rId5"/>
    <p:sldId id="257" r:id="rId6"/>
    <p:sldId id="258" r:id="rId7"/>
    <p:sldId id="259" r:id="rId8"/>
    <p:sldId id="261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8FD8-830A-4A42-BD2C-241B21626E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F5FD-C4E8-44B2-87EF-80AA36DA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7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8FD8-830A-4A42-BD2C-241B21626E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F5FD-C4E8-44B2-87EF-80AA36DA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9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8FD8-830A-4A42-BD2C-241B21626E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F5FD-C4E8-44B2-87EF-80AA36DA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4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8FD8-830A-4A42-BD2C-241B21626E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F5FD-C4E8-44B2-87EF-80AA36DA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8FD8-830A-4A42-BD2C-241B21626E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F5FD-C4E8-44B2-87EF-80AA36DA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91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8FD8-830A-4A42-BD2C-241B21626E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F5FD-C4E8-44B2-87EF-80AA36DA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3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8FD8-830A-4A42-BD2C-241B21626E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F5FD-C4E8-44B2-87EF-80AA36DA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6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8FD8-830A-4A42-BD2C-241B21626E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F5FD-C4E8-44B2-87EF-80AA36DA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31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8FD8-830A-4A42-BD2C-241B21626E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F5FD-C4E8-44B2-87EF-80AA36DA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7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8FD8-830A-4A42-BD2C-241B21626E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F5FD-C4E8-44B2-87EF-80AA36DA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6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8FD8-830A-4A42-BD2C-241B21626E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F5FD-C4E8-44B2-87EF-80AA36DA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1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8FD8-830A-4A42-BD2C-241B21626E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9F5FD-C4E8-44B2-87EF-80AA36DA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1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gif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gif"/><Relationship Id="rId7" Type="http://schemas.openxmlformats.org/officeDocument/2006/relationships/image" Target="../media/image2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microsoft.com/office/2007/relationships/hdphoto" Target="../media/hdphoto7.wdp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microsoft.com/office/2007/relationships/hdphoto" Target="../media/hdphoto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107" y="552134"/>
            <a:ext cx="12084424" cy="483564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№111 «Дашенька»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Һургуулиин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наһа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гүйсөөгүй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үхибүүдтэ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харгын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дүримүүд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тухай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наадан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«СВЕТОФОР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4328" y="4625788"/>
            <a:ext cx="10340137" cy="2138082"/>
          </a:xfrm>
        </p:spPr>
        <p:txBody>
          <a:bodyPr>
            <a:normAutofit/>
          </a:bodyPr>
          <a:lstStyle/>
          <a:p>
            <a:pPr algn="r"/>
            <a:endParaRPr lang="ru-RU" dirty="0"/>
          </a:p>
          <a:p>
            <a:pPr algn="r"/>
            <a:endParaRPr lang="ru-RU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0896"/>
            <a:ext cx="2339789" cy="438710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9523727" y="5939910"/>
            <a:ext cx="2510739" cy="87102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СААШАА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2661" y="877046"/>
            <a:ext cx="5513295" cy="6125883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2729753" y="107576"/>
            <a:ext cx="4235823" cy="286422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Сайн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байна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!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Би </a:t>
            </a: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Инспекторби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!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Мүнөөдэр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сфетофор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тухай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наада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наадахыетнай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уринаб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Энэ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наадан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танда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ехэ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</a:t>
            </a: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онирхолтой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байха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!</a:t>
            </a:r>
            <a:endParaRPr lang="ru-R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017" y="3804313"/>
            <a:ext cx="7086600" cy="1801768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11214847" y="5997388"/>
            <a:ext cx="827263" cy="712972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85847" y="1089211"/>
            <a:ext cx="3240741" cy="90095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ЭХИЛЭЕ!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729" y="0"/>
            <a:ext cx="12191999" cy="68580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5346632" y="185023"/>
            <a:ext cx="3388659" cy="221799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err="1" smtClean="0">
                <a:solidFill>
                  <a:prstClr val="black"/>
                </a:solidFill>
              </a:rPr>
              <a:t>Зүб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</a:rPr>
              <a:t>харюу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</a:rPr>
              <a:t>оло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prstClr val="black"/>
                </a:solidFill>
              </a:rPr>
              <a:t>(</a:t>
            </a:r>
            <a:r>
              <a:rPr lang="ru-RU" sz="2400" b="1" dirty="0" err="1" smtClean="0">
                <a:solidFill>
                  <a:prstClr val="black"/>
                </a:solidFill>
              </a:rPr>
              <a:t>харюуен</a:t>
            </a:r>
            <a:r>
              <a:rPr lang="ru-RU" sz="2400" b="1" dirty="0" smtClean="0">
                <a:solidFill>
                  <a:prstClr val="black"/>
                </a:solidFill>
              </a:rPr>
              <a:t> дара) 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78" y="768391"/>
            <a:ext cx="2810140" cy="26086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4" b="99414" l="0" r="99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829" y="612932"/>
            <a:ext cx="3722829" cy="29782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247" y="3336904"/>
            <a:ext cx="3168043" cy="29408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890" y="3365209"/>
            <a:ext cx="3629668" cy="29037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73" y="1179332"/>
            <a:ext cx="3029185" cy="28119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253" y="3228067"/>
            <a:ext cx="2879316" cy="2303453"/>
          </a:xfrm>
          <a:prstGeom prst="rect">
            <a:avLst/>
          </a:prstGeom>
        </p:spPr>
      </p:pic>
      <p:sp>
        <p:nvSpPr>
          <p:cNvPr id="19" name="Управляющая кнопка: домой 18">
            <a:hlinkClick r:id="" action="ppaction://hlinkshowjump?jump=firstslide" highlightClick="1"/>
          </p:cNvPr>
          <p:cNvSpPr/>
          <p:nvPr/>
        </p:nvSpPr>
        <p:spPr>
          <a:xfrm>
            <a:off x="11286948" y="6126479"/>
            <a:ext cx="853322" cy="708275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622774" y="5949995"/>
            <a:ext cx="2510739" cy="87102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СААШАА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1729" y="3336904"/>
            <a:ext cx="2416413" cy="35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" y="-1"/>
            <a:ext cx="12191570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08" y="526998"/>
            <a:ext cx="4603324" cy="5481916"/>
          </a:xfrm>
          <a:prstGeom prst="rect">
            <a:avLst/>
          </a:prstGeom>
        </p:spPr>
      </p:pic>
      <p:sp>
        <p:nvSpPr>
          <p:cNvPr id="3" name="Улыбающееся лицо 2"/>
          <p:cNvSpPr/>
          <p:nvPr/>
        </p:nvSpPr>
        <p:spPr>
          <a:xfrm>
            <a:off x="2220686" y="1188721"/>
            <a:ext cx="1280160" cy="124780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2203690" y="2789974"/>
            <a:ext cx="1280160" cy="1278049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2220686" y="4454434"/>
            <a:ext cx="1280160" cy="128016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9428017" y="1541536"/>
            <a:ext cx="1280160" cy="127804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9236658" y="3279006"/>
            <a:ext cx="1280160" cy="128016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8142731" y="4030247"/>
            <a:ext cx="1371600" cy="1247804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098" y="2260331"/>
            <a:ext cx="3251563" cy="4597670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6642847" y="174813"/>
            <a:ext cx="2944906" cy="2261712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Сфетофорой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үнгэнүүдые</a:t>
            </a:r>
            <a:r>
              <a:rPr lang="ru-RU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сугтаа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зүбөөр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олоё</a:t>
            </a: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Үнгэтэ</a:t>
            </a:r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дүхэригүүд</a:t>
            </a:r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дээрэ</a:t>
            </a:r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дарагты</a:t>
            </a:r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!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767228" y="88819"/>
            <a:ext cx="2906542" cy="1479473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h</a:t>
            </a: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анажа</a:t>
            </a:r>
            <a:r>
              <a:rPr lang="en-US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аба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!</a:t>
            </a:r>
            <a:endParaRPr lang="ru-R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Сфетофор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дээрэхи</a:t>
            </a: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үнгэнүүдэй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иимэ</a:t>
            </a: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гуримаар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табигдадаг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ru-R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311" y="1976423"/>
            <a:ext cx="1292464" cy="1304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032" y="2450297"/>
            <a:ext cx="1292464" cy="13046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100" y="173901"/>
            <a:ext cx="1292464" cy="1304657"/>
          </a:xfrm>
          <a:prstGeom prst="rect">
            <a:avLst/>
          </a:prstGeom>
        </p:spPr>
      </p:pic>
      <p:sp>
        <p:nvSpPr>
          <p:cNvPr id="25" name="Управляющая кнопка: домой 24">
            <a:hlinkClick r:id="" action="ppaction://hlinkshowjump?jump=firstslide" highlightClick="1"/>
          </p:cNvPr>
          <p:cNvSpPr/>
          <p:nvPr/>
        </p:nvSpPr>
        <p:spPr>
          <a:xfrm>
            <a:off x="11377749" y="6178730"/>
            <a:ext cx="792232" cy="598279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695593" y="5972703"/>
            <a:ext cx="2510739" cy="87102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СААШАА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5931 -0.05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61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57513 -0.0585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3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24 0.0426 L -0.48802 0.060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13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3515" y="1385047"/>
            <a:ext cx="3668485" cy="5472953"/>
          </a:xfrm>
          <a:prstGeom prst="rect">
            <a:avLst/>
          </a:prstGeom>
        </p:spPr>
      </p:pic>
      <p:sp>
        <p:nvSpPr>
          <p:cNvPr id="7" name="Блок-схема: память с посл. доступом 6"/>
          <p:cNvSpPr/>
          <p:nvPr/>
        </p:nvSpPr>
        <p:spPr>
          <a:xfrm>
            <a:off x="6021977" y="430306"/>
            <a:ext cx="3350623" cy="2822345"/>
          </a:xfrm>
          <a:prstGeom prst="flowChartMagnetic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Светофорой</a:t>
            </a: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ямар</a:t>
            </a: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үнгэ</a:t>
            </a: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БЭЛЭН 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БОЛО </a:t>
            </a:r>
            <a:r>
              <a:rPr lang="ru-RU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гэһэн</a:t>
            </a: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удхатайб</a:t>
            </a: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?</a:t>
            </a:r>
            <a:endParaRPr lang="ru-RU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58" y="274670"/>
            <a:ext cx="1554615" cy="15668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41" y="4934517"/>
            <a:ext cx="1524132" cy="15241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58" y="2566908"/>
            <a:ext cx="1524132" cy="15546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35" y="4022576"/>
            <a:ext cx="3051613" cy="1666648"/>
          </a:xfrm>
          <a:prstGeom prst="rect">
            <a:avLst/>
          </a:prstGeom>
        </p:spPr>
      </p:pic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11322424" y="6028844"/>
            <a:ext cx="869576" cy="829156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05547" y="5966041"/>
            <a:ext cx="2510739" cy="87102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СААШАА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7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55651 -0.285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26" y="-1428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Блок-схема: память с посл. доступом 5"/>
          <p:cNvSpPr/>
          <p:nvPr/>
        </p:nvSpPr>
        <p:spPr>
          <a:xfrm>
            <a:off x="5822577" y="497541"/>
            <a:ext cx="3550024" cy="2755110"/>
          </a:xfrm>
          <a:prstGeom prst="flowChartMagnetic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Светофорой</a:t>
            </a: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ямар</a:t>
            </a: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үнгэ</a:t>
            </a: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ЗОГСО </a:t>
            </a:r>
            <a:r>
              <a:rPr lang="ru-RU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гэһэн</a:t>
            </a: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удхатайб</a:t>
            </a:r>
            <a:r>
              <a:rPr lang="ru-RU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?</a:t>
            </a:r>
            <a:endParaRPr lang="ru-RU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3515" y="1385047"/>
            <a:ext cx="3668485" cy="54729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34" y="2645596"/>
            <a:ext cx="1554615" cy="1566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17" y="5114298"/>
            <a:ext cx="1524132" cy="15241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75" y="313757"/>
            <a:ext cx="1524132" cy="15546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840" y="3816942"/>
            <a:ext cx="3002512" cy="1639832"/>
          </a:xfrm>
          <a:prstGeom prst="rect">
            <a:avLst/>
          </a:prstGeom>
        </p:spPr>
      </p:pic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11335871" y="6071079"/>
            <a:ext cx="856129" cy="786921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51352" y="5888952"/>
            <a:ext cx="2510739" cy="87102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СААШАА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5401 -0.333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5" y="-166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942"/>
            <a:ext cx="12192000" cy="68629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647"/>
            <a:ext cx="2541494" cy="48812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3146" y="2070848"/>
            <a:ext cx="2448637" cy="340293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8700248" y="0"/>
            <a:ext cx="2773905" cy="235372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prstClr val="black"/>
                </a:solidFill>
              </a:rPr>
              <a:t>     </a:t>
            </a:r>
            <a:r>
              <a:rPr lang="ru-RU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Ямар</a:t>
            </a:r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светофорой</a:t>
            </a:r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сигнал </a:t>
            </a:r>
            <a:r>
              <a:rPr lang="ru-RU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дээрэ</a:t>
            </a:r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харгы</a:t>
            </a:r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гаталхаб</a:t>
            </a:r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?</a:t>
            </a:r>
            <a:endParaRPr lang="ru-RU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747" y="248258"/>
            <a:ext cx="1524132" cy="15546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997" y="248258"/>
            <a:ext cx="1524132" cy="15241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769" y="205582"/>
            <a:ext cx="1554615" cy="1566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403">
            <a:off x="4821955" y="4274918"/>
            <a:ext cx="3153777" cy="1722446"/>
          </a:xfrm>
          <a:prstGeom prst="rect">
            <a:avLst/>
          </a:prstGeom>
        </p:spPr>
      </p:pic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11282082" y="6024282"/>
            <a:ext cx="909918" cy="833718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622774" y="5949995"/>
            <a:ext cx="2510739" cy="87102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СААШАА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8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0301 L 0.20899 0.42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2088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900" y="0"/>
            <a:ext cx="122479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51385"/>
            <a:ext cx="2716306" cy="28765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66" y="1458492"/>
            <a:ext cx="3417799" cy="28631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900" y="4533536"/>
            <a:ext cx="3487014" cy="2304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674" y="4533536"/>
            <a:ext cx="3790081" cy="23048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024" y="1451386"/>
            <a:ext cx="3307731" cy="2870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0365" y="4533537"/>
            <a:ext cx="2360055" cy="2329240"/>
          </a:xfrm>
          <a:prstGeom prst="rect">
            <a:avLst/>
          </a:prstGeom>
        </p:spPr>
      </p:pic>
      <p:sp>
        <p:nvSpPr>
          <p:cNvPr id="10" name="Горизонтальный свиток 9"/>
          <p:cNvSpPr/>
          <p:nvPr/>
        </p:nvSpPr>
        <p:spPr>
          <a:xfrm>
            <a:off x="1277471" y="0"/>
            <a:ext cx="9762564" cy="1559859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Зураг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дээрэ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хэн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харгыда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зохид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бэшээр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бэеэ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абажа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ябанаб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?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Зураг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дээрэ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дарахада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үгы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болохо</a:t>
            </a: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).</a:t>
            </a:r>
            <a:endParaRPr lang="ru-RU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125" y="1575183"/>
            <a:ext cx="3986620" cy="50205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4" b="1000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726" y="1141136"/>
            <a:ext cx="4914409" cy="3497071"/>
          </a:xfrm>
          <a:prstGeom prst="rect">
            <a:avLst/>
          </a:prstGeom>
        </p:spPr>
      </p:pic>
      <p:sp>
        <p:nvSpPr>
          <p:cNvPr id="18" name="Управляющая кнопка: домой 17">
            <a:hlinkClick r:id="" action="ppaction://hlinkshowjump?jump=firstslide" highlightClick="1"/>
          </p:cNvPr>
          <p:cNvSpPr/>
          <p:nvPr/>
        </p:nvSpPr>
        <p:spPr>
          <a:xfrm>
            <a:off x="11268635" y="6091518"/>
            <a:ext cx="903322" cy="746854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622774" y="5949995"/>
            <a:ext cx="2510739" cy="871025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СААШАА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6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782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731" y="2935720"/>
            <a:ext cx="1730611" cy="24723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606" y="1873208"/>
            <a:ext cx="2339884" cy="2804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2446" y="1518712"/>
            <a:ext cx="3555324" cy="23609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00" l="2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306" y="2080187"/>
            <a:ext cx="4285270" cy="4761411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6178732" y="-16829"/>
            <a:ext cx="4619256" cy="265460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Бэрхэ</a:t>
            </a:r>
            <a:r>
              <a:rPr lang="ru-RU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!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Ши </a:t>
            </a:r>
            <a:r>
              <a:rPr lang="ru-RU" sz="1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бүхы</a:t>
            </a:r>
            <a:r>
              <a:rPr lang="ru-RU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нааданай</a:t>
            </a:r>
            <a:r>
              <a:rPr lang="ru-RU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даабаануудые</a:t>
            </a:r>
            <a:r>
              <a:rPr lang="ru-RU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гарабаш</a:t>
            </a:r>
            <a:r>
              <a:rPr lang="ru-RU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!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Ашагтай</a:t>
            </a:r>
            <a:r>
              <a:rPr lang="ru-RU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байгаа</a:t>
            </a:r>
            <a:r>
              <a:rPr lang="ru-RU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гэжэ</a:t>
            </a:r>
            <a:r>
              <a:rPr lang="ru-RU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найданабди</a:t>
            </a:r>
            <a:r>
              <a:rPr lang="ru-RU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!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Харгыда</a:t>
            </a:r>
            <a:r>
              <a:rPr lang="ru-RU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болгоомжотой</a:t>
            </a:r>
            <a:r>
              <a:rPr lang="ru-RU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бай!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Шамда</a:t>
            </a:r>
            <a:r>
              <a:rPr lang="ru-RU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һайниие</a:t>
            </a:r>
            <a:r>
              <a:rPr lang="ru-RU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хүсэнэб</a:t>
            </a:r>
            <a:r>
              <a:rPr lang="ru-RU" sz="1600" b="1" dirty="0">
                <a:solidFill>
                  <a:prstClr val="black"/>
                </a:solidFill>
                <a:latin typeface="Comic Sans MS" panose="030F0702030302020204" pitchFamily="66" charset="0"/>
              </a:rPr>
              <a:t>!</a:t>
            </a:r>
            <a:endParaRPr lang="ru-RU" sz="16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11403106" y="6104964"/>
            <a:ext cx="788893" cy="700359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121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Times New Roman</vt:lpstr>
      <vt:lpstr>Тема Office</vt:lpstr>
      <vt:lpstr>           Муниципальное автономное дошкольное образовательное учреждение  «детский сад №111 «Дашенька»     Һургуулиин наһа гүйсөөгүй үхибүүдтэ  харгын дүримүүд тухай интерактивна наадан  «СВЕТОФОР»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54</cp:revision>
  <dcterms:created xsi:type="dcterms:W3CDTF">2020-10-18T08:06:36Z</dcterms:created>
  <dcterms:modified xsi:type="dcterms:W3CDTF">2026-05-22T06:35:48Z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2030238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