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87DB96-966A-4373-9546-97DC83DB263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B98787-9932-4687-AEB1-E492567D966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713584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rgbClr val="010101"/>
                </a:solidFill>
                <a:effectLst/>
                <a:latin typeface="Roboto"/>
              </a:rPr>
              <a:t>Познавательное развитие</a:t>
            </a:r>
            <a:br>
              <a:rPr lang="ru-RU" b="0" dirty="0">
                <a:solidFill>
                  <a:srgbClr val="010101"/>
                </a:solidFill>
                <a:effectLst/>
                <a:latin typeface="Roboto"/>
              </a:rPr>
            </a:br>
            <a:r>
              <a:rPr lang="ru-RU" b="0" dirty="0">
                <a:solidFill>
                  <a:srgbClr val="010101"/>
                </a:solidFill>
                <a:effectLst/>
                <a:latin typeface="Roboto"/>
              </a:rPr>
              <a:t> для детей средней группы</a:t>
            </a:r>
            <a:br>
              <a:rPr lang="ru-RU" b="0" dirty="0">
                <a:solidFill>
                  <a:srgbClr val="010101"/>
                </a:solidFill>
                <a:effectLst/>
                <a:latin typeface="Roboto"/>
              </a:rPr>
            </a:br>
            <a:r>
              <a:rPr lang="ru-RU" b="0" dirty="0">
                <a:solidFill>
                  <a:srgbClr val="010101"/>
                </a:solidFill>
                <a:effectLst/>
                <a:latin typeface="Roboto"/>
              </a:rPr>
              <a:t>Тема: «Домашние животные»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CCBAAAA-74E5-465F-9DD1-371977BD4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4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10101"/>
                </a:solidFill>
                <a:effectLst/>
              </a:rPr>
              <a:t>Цель</a:t>
            </a:r>
            <a:r>
              <a:rPr lang="ru-RU" sz="2400" b="0" i="0" dirty="0">
                <a:solidFill>
                  <a:srgbClr val="010101"/>
                </a:solidFill>
                <a:effectLst/>
              </a:rPr>
              <a:t>: Систематизировать представления детей о домашних животных и их детенышах.</a:t>
            </a:r>
          </a:p>
          <a:p>
            <a:r>
              <a:rPr lang="ru-RU" sz="2400" b="1" i="0" dirty="0">
                <a:solidFill>
                  <a:srgbClr val="010101"/>
                </a:solidFill>
                <a:effectLst/>
              </a:rPr>
              <a:t>Задачи</a:t>
            </a:r>
            <a:r>
              <a:rPr lang="ru-RU" sz="2400" b="0" i="0" dirty="0">
                <a:solidFill>
                  <a:srgbClr val="010101"/>
                </a:solidFill>
                <a:effectLst/>
              </a:rPr>
              <a:t>:</a:t>
            </a:r>
          </a:p>
          <a:p>
            <a:r>
              <a:rPr lang="ru-RU" sz="2400" b="0" i="0" dirty="0">
                <a:solidFill>
                  <a:srgbClr val="010101"/>
                </a:solidFill>
                <a:effectLst/>
              </a:rPr>
              <a:t>- учить детей различать взрослых животных и их детенышей;</a:t>
            </a:r>
          </a:p>
          <a:p>
            <a:r>
              <a:rPr lang="ru-RU" sz="2400" b="0" i="0" dirty="0">
                <a:solidFill>
                  <a:srgbClr val="010101"/>
                </a:solidFill>
                <a:effectLst/>
              </a:rPr>
              <a:t>- закрепить знания о домашних животных;</a:t>
            </a:r>
          </a:p>
          <a:p>
            <a:r>
              <a:rPr lang="ru-RU" sz="2400" b="0" i="0" dirty="0">
                <a:solidFill>
                  <a:srgbClr val="010101"/>
                </a:solidFill>
                <a:effectLst/>
              </a:rPr>
              <a:t>- развивать внимание, память, мышление, речь;</a:t>
            </a:r>
          </a:p>
          <a:p>
            <a:r>
              <a:rPr lang="ru-RU" sz="2400" b="0" i="0" dirty="0">
                <a:solidFill>
                  <a:srgbClr val="010101"/>
                </a:solidFill>
                <a:effectLst/>
              </a:rPr>
              <a:t>- развивать умение внимательно слушать и отвечать на вопросы;</a:t>
            </a:r>
          </a:p>
          <a:p>
            <a:r>
              <a:rPr lang="ru-RU" sz="2400" b="0" i="0" dirty="0">
                <a:solidFill>
                  <a:srgbClr val="010101"/>
                </a:solidFill>
                <a:effectLst/>
              </a:rPr>
              <a:t>- способствовать формированию познавательной активности, любознательности у детей;</a:t>
            </a:r>
          </a:p>
          <a:p>
            <a:r>
              <a:rPr lang="ru-RU" sz="2400" b="0" i="0" dirty="0">
                <a:solidFill>
                  <a:srgbClr val="010101"/>
                </a:solidFill>
                <a:effectLst/>
              </a:rPr>
              <a:t>- воспитывать бережное и заботливое отношение к домашним животным и их детенышам.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80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Загадки о животных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rgbClr val="010101"/>
                </a:solidFill>
                <a:latin typeface="Roboto"/>
              </a:rPr>
              <a:t>Человеку помогает,</a:t>
            </a:r>
          </a:p>
          <a:p>
            <a:r>
              <a:rPr lang="ru-RU" sz="2200" dirty="0">
                <a:solidFill>
                  <a:srgbClr val="010101"/>
                </a:solidFill>
                <a:latin typeface="Roboto"/>
              </a:rPr>
              <a:t>Молоко ему дает.</a:t>
            </a:r>
          </a:p>
          <a:p>
            <a:r>
              <a:rPr lang="ru-RU" sz="2200" dirty="0">
                <a:solidFill>
                  <a:srgbClr val="010101"/>
                </a:solidFill>
                <a:latin typeface="Roboto"/>
              </a:rPr>
              <a:t>Есть рога, но не бодает.</a:t>
            </a:r>
          </a:p>
          <a:p>
            <a:r>
              <a:rPr lang="ru-RU" sz="2200" dirty="0">
                <a:solidFill>
                  <a:srgbClr val="010101"/>
                </a:solidFill>
                <a:latin typeface="Roboto"/>
              </a:rPr>
              <a:t>Целый день жует траву.</a:t>
            </a:r>
          </a:p>
          <a:p>
            <a:endParaRPr lang="ru-RU" sz="2200" dirty="0">
              <a:solidFill>
                <a:srgbClr val="010101"/>
              </a:solidFill>
              <a:latin typeface="Roboto"/>
            </a:endParaRPr>
          </a:p>
          <a:p>
            <a:r>
              <a:rPr lang="ru-RU" sz="2200" dirty="0">
                <a:solidFill>
                  <a:srgbClr val="010101"/>
                </a:solidFill>
                <a:latin typeface="Roboto"/>
              </a:rPr>
              <a:t>Кто в степи так быстро мчится?</a:t>
            </a:r>
          </a:p>
          <a:p>
            <a:r>
              <a:rPr lang="ru-RU" sz="2200" dirty="0">
                <a:solidFill>
                  <a:srgbClr val="010101"/>
                </a:solidFill>
                <a:latin typeface="Roboto"/>
              </a:rPr>
              <a:t>Звонко цокают копытца,</a:t>
            </a:r>
          </a:p>
          <a:p>
            <a:r>
              <a:rPr lang="ru-RU" sz="2200" dirty="0">
                <a:solidFill>
                  <a:srgbClr val="010101"/>
                </a:solidFill>
                <a:latin typeface="Roboto"/>
              </a:rPr>
              <a:t>Скачет весело, игриво.</a:t>
            </a:r>
          </a:p>
          <a:p>
            <a:r>
              <a:rPr lang="ru-RU" sz="2200" dirty="0">
                <a:solidFill>
                  <a:srgbClr val="010101"/>
                </a:solidFill>
                <a:latin typeface="Roboto"/>
              </a:rPr>
              <a:t>Вьется хвост, и вьется грива</a:t>
            </a:r>
          </a:p>
          <a:p>
            <a:endParaRPr lang="ru-RU" dirty="0">
              <a:solidFill>
                <a:srgbClr val="010101"/>
              </a:solidFill>
              <a:latin typeface="Roboto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49547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Загадки о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10101"/>
                </a:solidFill>
                <a:latin typeface="Roboto"/>
              </a:rPr>
              <a:t>Загадка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Любит в луже полежать.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Может хрюкать и визжать.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А еще на спинке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У нее – щетинки.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Загадка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 Вместо платья и рубашки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У нее кругом кудряшки.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Можно кудри подстригать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И потом носки вязать.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5365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1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Загадки о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10101"/>
                </a:solidFill>
                <a:latin typeface="Roboto"/>
              </a:rPr>
              <a:t>Загадка 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Возле дома дом стоит,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Кто же там всю ночь не спит?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На чужих лает, к дому не пускает.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Загадка 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У порога плачет, коготки прячет.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Тихо в комнату войдет, замурлычет, запоет.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059238" cy="41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3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7890"/>
            <a:ext cx="817609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  </a:t>
            </a:r>
            <a:r>
              <a:rPr lang="ru-RU" sz="2800" b="0" i="0" dirty="0">
                <a:solidFill>
                  <a:srgbClr val="010101"/>
                </a:solidFill>
                <a:effectLst/>
                <a:latin typeface="Times New Roman" pitchFamily="18" charset="0"/>
                <a:cs typeface="Times New Roman" pitchFamily="18" charset="0"/>
              </a:rPr>
              <a:t>«Соедини стрелками животное и его детеныша</a:t>
            </a:r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89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10101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с мячом «Кто у кого»</a:t>
            </a:r>
          </a:p>
          <a:p>
            <a:pPr algn="ctr"/>
            <a:endParaRPr lang="ru-RU" sz="3200" b="1" i="0" dirty="0">
              <a:solidFill>
                <a:srgbClr val="01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0" i="0" dirty="0">
                <a:solidFill>
                  <a:srgbClr val="01010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 бросает детям мяч, задавая вопросы.</a:t>
            </a:r>
          </a:p>
          <a:p>
            <a:r>
              <a:rPr lang="ru-RU" sz="3200" b="0" i="0" dirty="0">
                <a:solidFill>
                  <a:srgbClr val="010101"/>
                </a:solidFill>
                <a:effectLst/>
                <a:latin typeface="Times New Roman" pitchFamily="18" charset="0"/>
                <a:cs typeface="Times New Roman" pitchFamily="18" charset="0"/>
              </a:rPr>
              <a:t>У собаки — ... (щенок), у коровы — ... (теленок), у лошади — ... (жеребенок), у овцы — … (ягненок), у свиньи — ... (поросенок), у кошки — ... (котенок), у козы — ... (козленок).</a:t>
            </a:r>
          </a:p>
        </p:txBody>
      </p:sp>
    </p:spTree>
    <p:extLst>
      <p:ext uri="{BB962C8B-B14F-4D97-AF65-F5344CB8AC3E}">
        <p14:creationId xmlns:p14="http://schemas.microsoft.com/office/powerpoint/2010/main" val="20175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10101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«Кто что ест»</a:t>
            </a:r>
          </a:p>
          <a:p>
            <a:endParaRPr lang="ru-RU" sz="2800" b="1" i="0" dirty="0">
              <a:solidFill>
                <a:srgbClr val="01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i="0" dirty="0">
                <a:solidFill>
                  <a:srgbClr val="01010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 предлагает детям подобрать картинки и просит детей рассказать, чем питается каждое из домашних животных.</a:t>
            </a:r>
          </a:p>
          <a:p>
            <a:endParaRPr lang="ru-RU" sz="2800" b="1" i="0" dirty="0">
              <a:solidFill>
                <a:srgbClr val="01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0" dirty="0">
                <a:solidFill>
                  <a:srgbClr val="010101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«Что умеет делать?»</a:t>
            </a:r>
          </a:p>
          <a:p>
            <a:endParaRPr lang="ru-RU" sz="2800" b="1" i="0" dirty="0">
              <a:solidFill>
                <a:srgbClr val="01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i="0" dirty="0">
                <a:solidFill>
                  <a:srgbClr val="01010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 спрашивает у детей:</a:t>
            </a:r>
          </a:p>
          <a:p>
            <a:r>
              <a:rPr lang="ru-RU" sz="2800" b="0" i="0" dirty="0">
                <a:solidFill>
                  <a:srgbClr val="01010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умеет делать собака? (Лаять, прыгать, грызть, рычать, ласкаться и т. д.)</a:t>
            </a:r>
          </a:p>
          <a:p>
            <a:r>
              <a:rPr lang="ru-RU" sz="2800" b="0" i="0" dirty="0">
                <a:solidFill>
                  <a:srgbClr val="01010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умеет делать корова? (Мычать, давать молоко, жевать, бодаться, пастись и т. д.)</a:t>
            </a:r>
          </a:p>
        </p:txBody>
      </p:sp>
    </p:spTree>
    <p:extLst>
      <p:ext uri="{BB962C8B-B14F-4D97-AF65-F5344CB8AC3E}">
        <p14:creationId xmlns:p14="http://schemas.microsoft.com/office/powerpoint/2010/main" val="2260379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156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Constantia</vt:lpstr>
      <vt:lpstr>Roboto</vt:lpstr>
      <vt:lpstr>Times New Roman</vt:lpstr>
      <vt:lpstr>Wingdings 2</vt:lpstr>
      <vt:lpstr>Бумажная</vt:lpstr>
      <vt:lpstr>Познавательное развитие  для детей средней группы Тема: «Домашние животные»</vt:lpstr>
      <vt:lpstr>Презентация PowerPoint</vt:lpstr>
      <vt:lpstr>Загадки о животных</vt:lpstr>
      <vt:lpstr>Загадки о животных</vt:lpstr>
      <vt:lpstr>Загадки о животных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 для детей средней группы Тема: «Домашние животные»</dc:title>
  <dc:creator>наталья</dc:creator>
  <cp:lastModifiedBy>dsaltykova17@gmail.com</cp:lastModifiedBy>
  <cp:revision>4</cp:revision>
  <dcterms:created xsi:type="dcterms:W3CDTF">2022-11-27T13:00:10Z</dcterms:created>
  <dcterms:modified xsi:type="dcterms:W3CDTF">2024-03-03T14:32:26Z</dcterms:modified>
</cp:coreProperties>
</file>