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20272-064C-46FF-B29E-A326443B7A0F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C0337-9E24-4DA4-9299-FD7F7834F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72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0337-9E24-4DA4-9299-FD7F7834F1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848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0337-9E24-4DA4-9299-FD7F7834F16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0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9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85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59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0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54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4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1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0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1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86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1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42F92-FD90-4313-87E0-1D5F621A4FCE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C61E0-EE6B-443C-BEF6-DBFA59247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57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nhome.ru/cards/video-otkritki-maslenici?p=3" TargetMode="External"/><Relationship Id="rId13" Type="http://schemas.openxmlformats.org/officeDocument/2006/relationships/hyperlink" Target="https://i.pinimg.com/originals/48/bd/01/48bd01cdd5375450e9aa4ab62145c3e9.jpg" TargetMode="External"/><Relationship Id="rId18" Type="http://schemas.openxmlformats.org/officeDocument/2006/relationships/hyperlink" Target="https://ds04.infourok.ru/uploads/ex/0ce8/00032daf-80a01218/8/img6.jpg" TargetMode="External"/><Relationship Id="rId3" Type="http://schemas.openxmlformats.org/officeDocument/2006/relationships/hyperlink" Target="https://funart.pro/uploads/posts/2020-03/1584638779_9-p-foni-dlya-slov-48.jpg" TargetMode="External"/><Relationship Id="rId21" Type="http://schemas.openxmlformats.org/officeDocument/2006/relationships/hyperlink" Target="http://rodnaya-tropinka.ru/maslenichnye-igry-dlya-detej/" TargetMode="External"/><Relationship Id="rId7" Type="http://schemas.openxmlformats.org/officeDocument/2006/relationships/hyperlink" Target="https://mamamozhetvse.ru/stixi-pro-maslenicu-60-luchshix.html" TargetMode="External"/><Relationship Id="rId12" Type="http://schemas.openxmlformats.org/officeDocument/2006/relationships/hyperlink" Target="https://greendoor1995.ru/wp-content/uploads/2019/12/Narodnye-gulyanya.jpg" TargetMode="External"/><Relationship Id="rId17" Type="http://schemas.openxmlformats.org/officeDocument/2006/relationships/hyperlink" Target="https://nowuknow.ru/wp-content/uploads/2017/12/big_1299501441_vsg-1024x599.jpg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tourism.pskov.ru/docs/upload/2019/03/s1200.jpg" TargetMode="External"/><Relationship Id="rId20" Type="http://schemas.openxmlformats.org/officeDocument/2006/relationships/hyperlink" Target="https://knigamir.com/upload/iblock/656/656d32ea153f5f477ca53089e44e8e65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offkindom.ru/wp-content/uploads/2020/02/bliny-solnce.jpg" TargetMode="External"/><Relationship Id="rId11" Type="http://schemas.openxmlformats.org/officeDocument/2006/relationships/hyperlink" Target="https://og.ru/sites/default/files/uploads/articles/311_0.jpg" TargetMode="External"/><Relationship Id="rId5" Type="http://schemas.openxmlformats.org/officeDocument/2006/relationships/hyperlink" Target="https://img-fotki.yandex.ru/get/15481/136160416.1bf/0_1583b7_31995384_orig" TargetMode="External"/><Relationship Id="rId15" Type="http://schemas.openxmlformats.org/officeDocument/2006/relationships/hyperlink" Target="https://static.mk.ru/upload/entities/2020/02/25/03/articles/facebookPicture/ec/98/1a/00/c8fcb2ee803d29169a1f179ad2a70672.jpg" TargetMode="External"/><Relationship Id="rId10" Type="http://schemas.openxmlformats.org/officeDocument/2006/relationships/hyperlink" Target="https://vplate.ru/images/article/orig/2020/07/chto-oznachayut-simvoly-maslenicy.png" TargetMode="External"/><Relationship Id="rId19" Type="http://schemas.openxmlformats.org/officeDocument/2006/relationships/hyperlink" Target="http://www.kriziscentr71.ru/upload/iblock/f94/f94c4e7f33d3629e00e3a00ef1bc49e1.jpg" TargetMode="External"/><Relationship Id="rId4" Type="http://schemas.openxmlformats.org/officeDocument/2006/relationships/hyperlink" Target="https://image.freepik.com/free-vector/straw-stuffed-woman-for-russian-holiday-maslenitsa-shrovetide-pancake-week_135176-302.jpg" TargetMode="External"/><Relationship Id="rId9" Type="http://schemas.openxmlformats.org/officeDocument/2006/relationships/hyperlink" Target="http://images.myshared.ru/6/536201/slide_4.jpg" TargetMode="External"/><Relationship Id="rId14" Type="http://schemas.openxmlformats.org/officeDocument/2006/relationships/hyperlink" Target="https://avatars.mds.yandex.net/get-zen_doc/3531091/pub_5f1a865fc670c760b526ffc4_5f2156dc959a4266b7aa9b7d/scale_120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3074" y="1824403"/>
            <a:ext cx="8763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>
                <a:solidFill>
                  <a:srgbClr val="B40000"/>
                </a:solidFill>
                <a:effectLst>
                  <a:glow rad="1003300">
                    <a:srgbClr val="FFFF00">
                      <a:alpha val="40000"/>
                    </a:srgbClr>
                  </a:glow>
                </a:effectLst>
                <a:latin typeface="Gabriola" panose="04040605051002020D02" pitchFamily="8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Масленица – праздник веселый да сытный!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52793" y="5445370"/>
            <a:ext cx="2936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</a:t>
            </a:r>
          </a:p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Тюрюханова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Г.Н,</a:t>
            </a:r>
          </a:p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5484" y="3264545"/>
            <a:ext cx="2143124" cy="24101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08906" y="3826393"/>
            <a:ext cx="1647825" cy="18483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750" r="29875"/>
          <a:stretch/>
        </p:blipFill>
        <p:spPr>
          <a:xfrm>
            <a:off x="2747026" y="3645878"/>
            <a:ext cx="127816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5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2495" y="1381125"/>
            <a:ext cx="42891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Шестой день масленицы – «</a:t>
            </a:r>
            <a:r>
              <a:rPr lang="ru-RU" sz="24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Золовкины</a:t>
            </a:r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посиделки».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субботу в гости идут родственники мужа, а невестка угощает блинами. Вся семья поет песни, водит хороводы.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прежние времена конце застолья муж и все гости целовали молодую жену, говоря «Спасибо на масленице!»</a:t>
            </a: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6885" y="45916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2006872"/>
            <a:ext cx="5229225" cy="3717652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091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2495" y="1381125"/>
            <a:ext cx="42891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Седьмой день масленицы – «Прощеный день».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воскресенье просят прощение у всех знакомых и родных за все обиды.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 ярким событием масленичной недели является сжигание чучела Масленицы.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Получившийся после сжигания пепел собирали и рассеивали над полем, в надежде на урожайный год.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6885" y="45916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914" t="3572" r="2392" b="10479"/>
          <a:stretch/>
        </p:blipFill>
        <p:spPr>
          <a:xfrm>
            <a:off x="5962650" y="2052413"/>
            <a:ext cx="5821427" cy="3551070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0884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2156" y="1029433"/>
            <a:ext cx="10104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Веселятся на масленичную неделю все люди, от мала до велика, чтобы привлечь удачи на весь следующий год.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маленьких детей устраивают игры попроще и веселее.</a:t>
            </a: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6885" y="45916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87843" y="2599093"/>
            <a:ext cx="81731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«Сковорода»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 полу, снегу, земле чертится круг. Все игроки берутся за руки и прыгают на одной ноге. Надо столкнуть своего соседа в круг. Кто попал в круг, тот «спекся» на сковороде.</a:t>
            </a: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04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36885" y="45916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30220" y="900922"/>
            <a:ext cx="1005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 Маланьи»</a:t>
            </a:r>
          </a:p>
          <a:p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игроки встают в круг. Выбирается ведущий. Все дети поют песню:</a:t>
            </a:r>
          </a:p>
          <a:p>
            <a:pPr algn="ctr"/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«У Маланьи, у старушки</a:t>
            </a:r>
            <a:b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</a:br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Жили в маленькой избушке</a:t>
            </a:r>
            <a:b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</a:br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Семь дочерей, семь сыновей,</a:t>
            </a:r>
            <a:b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</a:br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Все без бровей (закрываем брови ладошками).</a:t>
            </a:r>
          </a:p>
          <a:p>
            <a:pPr algn="ctr"/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С такими глазами (здесь и далее Маланья смешно изображает глаза, огромные уши, длинный нос  и т.д., а все игроки за ней повторяют эти движения),</a:t>
            </a:r>
          </a:p>
          <a:p>
            <a:pPr algn="ctr"/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С такими ушами, с такими носами,</a:t>
            </a:r>
            <a:b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</a:br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С такими усами, с такой головой,</a:t>
            </a:r>
            <a:b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</a:br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С такой бородой…</a:t>
            </a:r>
            <a:b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</a:br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Ничего не ели, целый день сидели,</a:t>
            </a:r>
            <a:b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</a:br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На нее (на него) глядели,</a:t>
            </a:r>
            <a:b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</a:br>
            <a:r>
              <a:rPr lang="ru-RU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Делали вот так… (ведущий делает движение, а  все его повторяют)»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выбирает игрока, который лучше всех повторил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2953065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36885" y="45916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68674" y="654737"/>
            <a:ext cx="100584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«Дударь»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игроки встают в круг. Выбирается ведущий. Все дети поют песню:</a:t>
            </a:r>
          </a:p>
          <a:p>
            <a:pPr algn="ctr"/>
            <a:r>
              <a:rPr lang="ru-RU" sz="24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«Дударь, дударь </a:t>
            </a:r>
            <a:r>
              <a:rPr lang="ru-RU" sz="2400" i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дударище</a:t>
            </a:r>
            <a:r>
              <a:rPr lang="ru-RU" sz="24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24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старый, старый, </a:t>
            </a:r>
            <a:r>
              <a:rPr lang="ru-RU" sz="2400" i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старичище</a:t>
            </a:r>
            <a:r>
              <a:rPr lang="ru-RU" sz="24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sz="24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Его под колоду. </a:t>
            </a:r>
          </a:p>
          <a:p>
            <a:pPr algn="ctr"/>
            <a:r>
              <a:rPr lang="ru-RU" sz="24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Его под сырую. </a:t>
            </a:r>
          </a:p>
          <a:p>
            <a:pPr algn="ctr"/>
            <a:r>
              <a:rPr lang="ru-RU" sz="24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Его под гнилую.</a:t>
            </a:r>
          </a:p>
          <a:p>
            <a:pPr algn="ctr"/>
            <a:r>
              <a:rPr lang="ru-RU" sz="24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</a:rPr>
              <a:t>Дударь, дударь, что болит?»»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называет часть тела. Игроки берутся за названную часть тела у своего соседа справа, продолжают идти по кругу и петь песню.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ведущий – «дударь» называет другие части тела, игра продолжается.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трех-четырех кругов «дударь» говорит «Ничего не болит» Я вас ловлю!», бежит за игроками, пытаясь их поймать.</a:t>
            </a:r>
          </a:p>
        </p:txBody>
      </p:sp>
    </p:spTree>
    <p:extLst>
      <p:ext uri="{BB962C8B-B14F-4D97-AF65-F5344CB8AC3E}">
        <p14:creationId xmlns:p14="http://schemas.microsoft.com/office/powerpoint/2010/main" val="2373178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36885" y="45916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3868" y="514060"/>
            <a:ext cx="1094642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«Пузырь»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игроки встают в круг, берутся за руки. 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Сужают круг, проговаривая слова «Месим, месим тесто».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круг стал совсем маленьким, начинают расходиться, расширяя круг, приговаривая: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«Раздувайся, пузырь,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Раздувайся, большой,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Оставайся такой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Да не лопайся!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Бух! Лопнул!»</a:t>
            </a:r>
          </a:p>
          <a:p>
            <a:pPr algn="ctr"/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игроки отпускают руки, приседая, выдыхая долго со звуком «</a:t>
            </a:r>
            <a:r>
              <a:rPr lang="ru-RU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шшш</a:t>
            </a:r>
            <a:r>
              <a:rPr lang="ru-RU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66565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223" y="1247775"/>
            <a:ext cx="10057112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интернет-источники: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https://funart.pro/uploads/posts/2020-03/1584638779_9-p-foni-dlya-slov-48.jpg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https://image.freepik.com/free-vector/straw-stuffed-woman-for-russian-holiday-maslenitsa-shrovetide-pancake-week_135176-302.jpg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https://img-fotki.yandex.ru/get/15481/136160416.1bf/0_1583b7_31995384_orig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https://koffkindom.ru/wp-content/uploads/2020/02/bliny-solnce.jpg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https://mamamozhetvse.ru/stixi-pro-maslenicu-60-luchshix.html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https://www.sunhome.ru/cards/video-otkritki-maslenici?p=3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http://images.myshared.ru/6/536201/slide_4.jpg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https://vplate.ru/images/article/orig/2020/07/chto-oznachayut-simvoly-maslenicy.png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https://og.ru/sites/default/files/uploads/articles/311_0.jpg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https://greendoor1995.ru/wp-content/uploads/2019/12/Narodnye-gulyanya.jpg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https://i.pinimg.com/originals/48/bd/01/48bd01cdd5375450e9aa4ab62145c3e9.jpg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https://avatars.mds.yandex.net/get-zen_doc/3531091/pub_5f1a865fc670c760b526ffc4_5f2156dc959a4266b7aa9b7d/scale_1200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https://static.mk.ru/upload/entities/2020/02/25/03/articles/facebookPicture/ec/98/1a/00/c8fcb2ee803d29169a1f179ad2a70672.jpg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https://tourism.pskov.ru/docs/upload/2019/03/s1200.jpg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https://nowuknow.ru/wp-content/uploads/2017/12/big_1299501441_vsg-1024x599.jpg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https://ds04.infourok.ru/uploads/ex/0ce8/00032daf-80a01218/8/img6.jpg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http://www.kriziscentr71.ru/upload/iblock/f94/f94c4e7f33d3629e00e3a00ef1bc49e1.jpg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https://knigamir.com/upload/iblock/656/656d32ea153f5f477ca53089e44e8e65.jpg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http://rodnaya-tropinka.ru/maslenichnye-igry-dlya-detej/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050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9" y="1104899"/>
            <a:ext cx="6286501" cy="4714876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85950" y="171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915" y="120017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Встанем утром рано,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Напечём блинов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творогом, сметаной,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мёдом. Будь здоров!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маслом и вареньем,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Вам угощенье!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 встретим.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Чучело сожжём.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мы отметим.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 – в каждый дом!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Яркий лучик солнца </a:t>
            </a:r>
          </a:p>
          <a:p>
            <a:pPr algn="ctr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-Каждому в оконце!</a:t>
            </a:r>
          </a:p>
        </p:txBody>
      </p:sp>
    </p:spTree>
    <p:extLst>
      <p:ext uri="{BB962C8B-B14F-4D97-AF65-F5344CB8AC3E}">
        <p14:creationId xmlns:p14="http://schemas.microsoft.com/office/powerpoint/2010/main" val="289402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707" y="883008"/>
            <a:ext cx="32753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 – русский народный праздник. Отмечается в то время, когда зима уже на исходе, а на пороге весна.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весёлые проводы зимы, предвкушение весеннего солнца, долгожданного обновления природы.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238" t="13206" r="2339" b="8734"/>
          <a:stretch/>
        </p:blipFill>
        <p:spPr>
          <a:xfrm>
            <a:off x="4574831" y="533400"/>
            <a:ext cx="7403428" cy="4590317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14499" y="5037992"/>
            <a:ext cx="8543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Празднуют этот веселый и сытный праздник целую неделю.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масленица отмечается в разные даты, но обязательно за 7 недель до Пасхи</a:t>
            </a:r>
            <a:r>
              <a:rPr lang="ru-RU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868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7154" y="1057275"/>
            <a:ext cx="44906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угощением на масленицу всегда являются блины.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Блины разные: толстые  и тонкие, с начинкой и без начинки, большие и маленькие. Но всегда блины обильно промазывают маслом, поэтому и праздник называется Масленицей.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Блины – это символ солнышка, которое начинает ярко светить и пригревать, прогоняя зиму своими лучами.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146" y="1057275"/>
            <a:ext cx="6167986" cy="4897954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2853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7154" y="1057275"/>
            <a:ext cx="48778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масленица в понедельник, и называют этот день «Встреча».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этот день начинают печь блины и изготавливают чучело.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Чучело сооружают из подручных материалов, старой одежды, соломы.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прежние времена чучело возили на санях по всей деревне, пели песни, ставили на снежной горе в центре села, где и будут проходить широкие гулянья.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102" y="1272988"/>
            <a:ext cx="5801115" cy="4379047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4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660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1768" y="1693984"/>
            <a:ext cx="39096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день масленицы – «</a:t>
            </a:r>
            <a:r>
              <a:rPr lang="ru-RU" sz="24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Заигрыш</a:t>
            </a:r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вторник начинаются народные гулянья. Заливают ледяные горки, устраиваются катания на санях, строятся карусели.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старину в «</a:t>
            </a:r>
            <a:r>
              <a:rPr lang="ru-RU" sz="24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заигрыш</a:t>
            </a:r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устраивали смотрины: женихи выбирали невест.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374" y="1044343"/>
            <a:ext cx="6738198" cy="4870682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17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67583" y="1224796"/>
            <a:ext cx="38759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день масленицы – «Лакомка».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стол ломится от угощений. В гости приглашают родственников, соседей и друзей.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блинов готовят сырники, ватрушки,  медовые пряники, каши, кисель, сбитень, квас.</a:t>
            </a: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.pinimg.com/originals/48/bd/01/48bd01cdd5375450e9aa4ab62145c3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72" y="1224796"/>
            <a:ext cx="5913384" cy="4375904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56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3870" y="1162050"/>
            <a:ext cx="39096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день масленицы – «Разгуляй».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четверг начинаются широкие гулянья.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Состязаются в силе, ловкости, выносливости. В старину проводились кулачные бои, соревнования на конях, катание на санях, взятие снежной крепости, веселые игры-забавы.</a:t>
            </a: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79" y="2959506"/>
            <a:ext cx="2834789" cy="3397500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36885" y="45916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855" y="1819275"/>
            <a:ext cx="3178101" cy="2118734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606" y="4098734"/>
            <a:ext cx="4083294" cy="2127850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051" y="532874"/>
            <a:ext cx="3601918" cy="2106981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96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2495" y="1381125"/>
            <a:ext cx="42891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Пятый день масленицы – «Тещины вечерки».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пятницу родители жены идут к детям – зять угощает тещу. 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принято проводить со своими близкими.</a:t>
            </a:r>
          </a:p>
          <a:p>
            <a:pPr algn="just"/>
            <a:r>
              <a:rPr lang="ru-RU" sz="2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незамужние девушки выходили с тарелками блинов на улицу, и тот кому она понравится, мог отведать угощение.</a:t>
            </a: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6885" y="45916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92" t="7361" r="42603" b="31668"/>
          <a:stretch/>
        </p:blipFill>
        <p:spPr>
          <a:xfrm>
            <a:off x="6038851" y="1261729"/>
            <a:ext cx="5657850" cy="4481846"/>
          </a:xfrm>
          <a:prstGeom prst="rect">
            <a:avLst/>
          </a:prstGeom>
          <a:ln>
            <a:noFill/>
          </a:ln>
          <a:effectLst>
            <a:glow rad="127000">
              <a:srgbClr val="FFC000"/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090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1220</Words>
  <Application>Microsoft Office PowerPoint</Application>
  <PresentationFormat>Широкоэкранный</PresentationFormat>
  <Paragraphs>103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8 группа</cp:lastModifiedBy>
  <cp:revision>28</cp:revision>
  <dcterms:created xsi:type="dcterms:W3CDTF">2021-03-06T16:15:22Z</dcterms:created>
  <dcterms:modified xsi:type="dcterms:W3CDTF">2026-02-19T01:40:00Z</dcterms:modified>
</cp:coreProperties>
</file>