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7" r:id="rId3"/>
    <p:sldId id="304" r:id="rId4"/>
    <p:sldId id="288" r:id="rId5"/>
    <p:sldId id="302" r:id="rId6"/>
    <p:sldId id="309" r:id="rId7"/>
    <p:sldId id="305" r:id="rId8"/>
    <p:sldId id="307" r:id="rId9"/>
    <p:sldId id="308" r:id="rId10"/>
    <p:sldId id="273" r:id="rId11"/>
    <p:sldId id="259" r:id="rId12"/>
    <p:sldId id="261" r:id="rId13"/>
    <p:sldId id="264" r:id="rId14"/>
    <p:sldId id="296" r:id="rId15"/>
    <p:sldId id="272" r:id="rId16"/>
    <p:sldId id="303" r:id="rId17"/>
    <p:sldId id="289" r:id="rId18"/>
    <p:sldId id="283" r:id="rId19"/>
  </p:sldIdLst>
  <p:sldSz cx="9906000" cy="6858000" type="A4"/>
  <p:notesSz cx="6858000" cy="9144000"/>
  <p:defaultTextStyle>
    <a:defPPr>
      <a:defRPr lang="ru-RU"/>
    </a:defPPr>
    <a:lvl1pPr marL="0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606105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212211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818313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424419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3030523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636628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4242733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848838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77" autoAdjust="0"/>
  </p:normalViewPr>
  <p:slideViewPr>
    <p:cSldViewPr>
      <p:cViewPr varScale="1">
        <p:scale>
          <a:sx n="63" d="100"/>
          <a:sy n="63" d="100"/>
        </p:scale>
        <p:origin x="-1152" y="-96"/>
      </p:cViewPr>
      <p:guideLst>
        <p:guide orient="horz" pos="2160"/>
        <p:guide pos="3121"/>
      </p:guideLst>
    </p:cSldViewPr>
  </p:slideViewPr>
  <p:outlineViewPr>
    <p:cViewPr>
      <p:scale>
        <a:sx n="33" d="100"/>
        <a:sy n="33" d="100"/>
      </p:scale>
      <p:origin x="0" y="121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FA01F-460D-4795-B5C8-E39BD4A3E173}" type="doc">
      <dgm:prSet loTypeId="urn:microsoft.com/office/officeart/2005/8/layout/chevron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8372DB5-C2DF-4C70-8AC3-EF2FE04E3327}">
      <dgm:prSet phldrT="[Текст]" custT="1"/>
      <dgm:spPr/>
      <dgm:t>
        <a:bodyPr vert="horz"/>
        <a:lstStyle/>
        <a:p>
          <a:r>
            <a:rPr lang="ru-RU" sz="2000" baseline="0" dirty="0" smtClean="0"/>
            <a:t>календарный</a:t>
          </a:r>
          <a:endParaRPr lang="ru-RU" sz="2000" baseline="0" dirty="0"/>
        </a:p>
      </dgm:t>
    </dgm:pt>
    <dgm:pt modelId="{1DB31517-EBEB-4523-BE4D-893C637926BF}" type="parTrans" cxnId="{0F8FF515-6A06-4F35-87BE-C3DF3EDE10E3}">
      <dgm:prSet/>
      <dgm:spPr/>
      <dgm:t>
        <a:bodyPr/>
        <a:lstStyle/>
        <a:p>
          <a:endParaRPr lang="ru-RU"/>
        </a:p>
      </dgm:t>
    </dgm:pt>
    <dgm:pt modelId="{18C35903-9751-4BED-950B-A96F7B664311}" type="sibTrans" cxnId="{0F8FF515-6A06-4F35-87BE-C3DF3EDE10E3}">
      <dgm:prSet/>
      <dgm:spPr/>
      <dgm:t>
        <a:bodyPr/>
        <a:lstStyle/>
        <a:p>
          <a:endParaRPr lang="ru-RU"/>
        </a:p>
      </dgm:t>
    </dgm:pt>
    <dgm:pt modelId="{4E784622-76AA-468A-B217-BF61DB66820C}">
      <dgm:prSet phldrT="[Текст]" custT="1"/>
      <dgm:spPr/>
      <dgm:t>
        <a:bodyPr/>
        <a:lstStyle/>
        <a:p>
          <a:r>
            <a:rPr lang="ru-RU" sz="2800" dirty="0" smtClean="0"/>
            <a:t>колядки</a:t>
          </a:r>
          <a:endParaRPr lang="ru-RU" sz="2800" dirty="0"/>
        </a:p>
      </dgm:t>
    </dgm:pt>
    <dgm:pt modelId="{62AD9E23-404B-45A7-B601-64EAA670141B}" type="parTrans" cxnId="{04A15B4F-DB4C-4FE6-A61A-042AD683E69E}">
      <dgm:prSet/>
      <dgm:spPr/>
      <dgm:t>
        <a:bodyPr/>
        <a:lstStyle/>
        <a:p>
          <a:endParaRPr lang="ru-RU"/>
        </a:p>
      </dgm:t>
    </dgm:pt>
    <dgm:pt modelId="{AEB01692-B4E3-474B-8974-B3EE90018337}" type="sibTrans" cxnId="{04A15B4F-DB4C-4FE6-A61A-042AD683E69E}">
      <dgm:prSet/>
      <dgm:spPr/>
      <dgm:t>
        <a:bodyPr/>
        <a:lstStyle/>
        <a:p>
          <a:endParaRPr lang="ru-RU"/>
        </a:p>
      </dgm:t>
    </dgm:pt>
    <dgm:pt modelId="{98458051-3543-45F9-A593-D4DA32EE6540}">
      <dgm:prSet phldrT="[Текст]" custT="1"/>
      <dgm:spPr/>
      <dgm:t>
        <a:bodyPr/>
        <a:lstStyle/>
        <a:p>
          <a:r>
            <a:rPr lang="ru-RU" sz="2800" dirty="0" smtClean="0"/>
            <a:t>масленичные песни</a:t>
          </a:r>
          <a:endParaRPr lang="ru-RU" sz="2800" dirty="0"/>
        </a:p>
      </dgm:t>
    </dgm:pt>
    <dgm:pt modelId="{8DD1B764-CAED-420E-BA67-E9BAA0F72892}" type="parTrans" cxnId="{A41531CD-F93E-4F52-870C-22DCBAD0A298}">
      <dgm:prSet/>
      <dgm:spPr/>
      <dgm:t>
        <a:bodyPr/>
        <a:lstStyle/>
        <a:p>
          <a:endParaRPr lang="ru-RU"/>
        </a:p>
      </dgm:t>
    </dgm:pt>
    <dgm:pt modelId="{94F8D429-0CA6-474F-8D1A-D3BE9DFC5E07}" type="sibTrans" cxnId="{A41531CD-F93E-4F52-870C-22DCBAD0A298}">
      <dgm:prSet/>
      <dgm:spPr/>
      <dgm:t>
        <a:bodyPr/>
        <a:lstStyle/>
        <a:p>
          <a:endParaRPr lang="ru-RU"/>
        </a:p>
      </dgm:t>
    </dgm:pt>
    <dgm:pt modelId="{83CEDFEA-34CC-4A62-A7CD-E5C0A167EE23}">
      <dgm:prSet phldrT="[Текст]" custT="1"/>
      <dgm:spPr/>
      <dgm:t>
        <a:bodyPr vert="horz"/>
        <a:lstStyle/>
        <a:p>
          <a:r>
            <a:rPr lang="ru-RU" sz="2000" dirty="0" smtClean="0"/>
            <a:t>семейный</a:t>
          </a:r>
          <a:endParaRPr lang="ru-RU" sz="2000" dirty="0"/>
        </a:p>
      </dgm:t>
    </dgm:pt>
    <dgm:pt modelId="{0A24EE44-13AD-4B15-9158-8CE402FABF9A}" type="parTrans" cxnId="{11C4BA0B-A907-4E00-94A3-23E9EC95961C}">
      <dgm:prSet/>
      <dgm:spPr/>
      <dgm:t>
        <a:bodyPr/>
        <a:lstStyle/>
        <a:p>
          <a:endParaRPr lang="ru-RU"/>
        </a:p>
      </dgm:t>
    </dgm:pt>
    <dgm:pt modelId="{032B323C-CEF4-4EB2-94B4-24833A58A354}" type="sibTrans" cxnId="{11C4BA0B-A907-4E00-94A3-23E9EC95961C}">
      <dgm:prSet/>
      <dgm:spPr/>
      <dgm:t>
        <a:bodyPr/>
        <a:lstStyle/>
        <a:p>
          <a:endParaRPr lang="ru-RU"/>
        </a:p>
      </dgm:t>
    </dgm:pt>
    <dgm:pt modelId="{A96BE41E-2CB8-4CBA-B92A-F7E93E50961C}">
      <dgm:prSet phldrT="[Текст]" custT="1"/>
      <dgm:spPr/>
      <dgm:t>
        <a:bodyPr/>
        <a:lstStyle/>
        <a:p>
          <a:r>
            <a:rPr lang="ru-RU" sz="2800" dirty="0" smtClean="0"/>
            <a:t>колыбельные</a:t>
          </a:r>
          <a:endParaRPr lang="ru-RU" sz="2800" dirty="0"/>
        </a:p>
      </dgm:t>
    </dgm:pt>
    <dgm:pt modelId="{71C4CB25-F4AE-4F14-BDEA-DC6F2FE7F2F8}" type="parTrans" cxnId="{B56996B4-CCAD-446E-8B90-5116221EB0AB}">
      <dgm:prSet/>
      <dgm:spPr/>
      <dgm:t>
        <a:bodyPr/>
        <a:lstStyle/>
        <a:p>
          <a:endParaRPr lang="ru-RU"/>
        </a:p>
      </dgm:t>
    </dgm:pt>
    <dgm:pt modelId="{C872213E-9091-4469-B922-816A9A86D0B0}" type="sibTrans" cxnId="{B56996B4-CCAD-446E-8B90-5116221EB0AB}">
      <dgm:prSet/>
      <dgm:spPr/>
      <dgm:t>
        <a:bodyPr/>
        <a:lstStyle/>
        <a:p>
          <a:endParaRPr lang="ru-RU"/>
        </a:p>
      </dgm:t>
    </dgm:pt>
    <dgm:pt modelId="{0E12BCA2-FA92-4E1E-ACE4-FC030536C2FF}">
      <dgm:prSet phldrT="[Текст]" custT="1"/>
      <dgm:spPr/>
      <dgm:t>
        <a:bodyPr/>
        <a:lstStyle/>
        <a:p>
          <a:r>
            <a:rPr lang="ru-RU" sz="2800" dirty="0" smtClean="0"/>
            <a:t>свадебные песни</a:t>
          </a:r>
          <a:endParaRPr lang="ru-RU" sz="2800" dirty="0"/>
        </a:p>
      </dgm:t>
    </dgm:pt>
    <dgm:pt modelId="{FBA9ACED-8C7E-4A7F-A917-E36900AA46CE}" type="parTrans" cxnId="{5830A11A-A270-4656-BE34-F28949C8AA02}">
      <dgm:prSet/>
      <dgm:spPr/>
      <dgm:t>
        <a:bodyPr/>
        <a:lstStyle/>
        <a:p>
          <a:endParaRPr lang="ru-RU"/>
        </a:p>
      </dgm:t>
    </dgm:pt>
    <dgm:pt modelId="{8325A770-451C-4195-AF49-C32D3ABE88A7}" type="sibTrans" cxnId="{5830A11A-A270-4656-BE34-F28949C8AA02}">
      <dgm:prSet/>
      <dgm:spPr/>
      <dgm:t>
        <a:bodyPr/>
        <a:lstStyle/>
        <a:p>
          <a:endParaRPr lang="ru-RU"/>
        </a:p>
      </dgm:t>
    </dgm:pt>
    <dgm:pt modelId="{3BCAF40D-B2BD-4082-A285-63BE2830E2D6}">
      <dgm:prSet phldrT="[Текст]" custT="1"/>
      <dgm:spPr/>
      <dgm:t>
        <a:bodyPr/>
        <a:lstStyle/>
        <a:p>
          <a:r>
            <a:rPr lang="ru-RU" sz="2000" dirty="0" smtClean="0"/>
            <a:t>окказиональный</a:t>
          </a:r>
        </a:p>
      </dgm:t>
    </dgm:pt>
    <dgm:pt modelId="{AEDF94B6-4798-4C1D-BB8A-2AFE1105811B}" type="parTrans" cxnId="{35C881C1-DE5B-4615-905C-D530CD4C41FC}">
      <dgm:prSet/>
      <dgm:spPr/>
      <dgm:t>
        <a:bodyPr/>
        <a:lstStyle/>
        <a:p>
          <a:endParaRPr lang="ru-RU"/>
        </a:p>
      </dgm:t>
    </dgm:pt>
    <dgm:pt modelId="{36728F28-EE86-4AC0-9E52-14E51C65FB3E}" type="sibTrans" cxnId="{35C881C1-DE5B-4615-905C-D530CD4C41FC}">
      <dgm:prSet/>
      <dgm:spPr/>
      <dgm:t>
        <a:bodyPr/>
        <a:lstStyle/>
        <a:p>
          <a:endParaRPr lang="ru-RU"/>
        </a:p>
      </dgm:t>
    </dgm:pt>
    <dgm:pt modelId="{5314D106-0DC6-47CF-B02F-1AAD85B86E7F}">
      <dgm:prSet phldrT="[Текст]" custT="1"/>
      <dgm:spPr/>
      <dgm:t>
        <a:bodyPr/>
        <a:lstStyle/>
        <a:p>
          <a:r>
            <a:rPr lang="ru-RU" sz="2800" dirty="0" smtClean="0"/>
            <a:t>заговоры</a:t>
          </a:r>
          <a:endParaRPr lang="ru-RU" sz="2800" dirty="0"/>
        </a:p>
      </dgm:t>
    </dgm:pt>
    <dgm:pt modelId="{5B7972C7-94E1-415B-825F-C669CCD91150}" type="parTrans" cxnId="{21CC9485-6EA5-4146-954F-A4627D96D4FB}">
      <dgm:prSet/>
      <dgm:spPr/>
      <dgm:t>
        <a:bodyPr/>
        <a:lstStyle/>
        <a:p>
          <a:endParaRPr lang="ru-RU"/>
        </a:p>
      </dgm:t>
    </dgm:pt>
    <dgm:pt modelId="{DF5EABFB-A2B7-4523-98C7-0C6B790F422B}" type="sibTrans" cxnId="{21CC9485-6EA5-4146-954F-A4627D96D4FB}">
      <dgm:prSet/>
      <dgm:spPr/>
      <dgm:t>
        <a:bodyPr/>
        <a:lstStyle/>
        <a:p>
          <a:endParaRPr lang="ru-RU"/>
        </a:p>
      </dgm:t>
    </dgm:pt>
    <dgm:pt modelId="{027CBE16-27F3-457D-B763-52A1281AF91E}">
      <dgm:prSet phldrT="[Текст]" custT="1"/>
      <dgm:spPr/>
      <dgm:t>
        <a:bodyPr/>
        <a:lstStyle/>
        <a:p>
          <a:r>
            <a:rPr lang="ru-RU" sz="2800" dirty="0" smtClean="0"/>
            <a:t>считалки</a:t>
          </a:r>
          <a:endParaRPr lang="ru-RU" sz="2800" dirty="0"/>
        </a:p>
      </dgm:t>
    </dgm:pt>
    <dgm:pt modelId="{3D365FAE-1584-4E6D-AED9-CE859066C93A}" type="parTrans" cxnId="{013E0EB7-4C6E-4559-9EE9-7BFAA04D328E}">
      <dgm:prSet/>
      <dgm:spPr/>
      <dgm:t>
        <a:bodyPr/>
        <a:lstStyle/>
        <a:p>
          <a:endParaRPr lang="ru-RU"/>
        </a:p>
      </dgm:t>
    </dgm:pt>
    <dgm:pt modelId="{DAEE72B7-D4C2-4ED2-A8F8-C724E9730F31}" type="sibTrans" cxnId="{013E0EB7-4C6E-4559-9EE9-7BFAA04D328E}">
      <dgm:prSet/>
      <dgm:spPr/>
      <dgm:t>
        <a:bodyPr/>
        <a:lstStyle/>
        <a:p>
          <a:endParaRPr lang="ru-RU"/>
        </a:p>
      </dgm:t>
    </dgm:pt>
    <dgm:pt modelId="{3989FFF0-391C-4928-B1B1-AA1DD7DBED69}">
      <dgm:prSet phldrT="[Текст]" custT="1"/>
      <dgm:spPr/>
      <dgm:t>
        <a:bodyPr/>
        <a:lstStyle/>
        <a:p>
          <a:r>
            <a:rPr lang="ru-RU" sz="2800" dirty="0" smtClean="0"/>
            <a:t>веснянки</a:t>
          </a:r>
          <a:endParaRPr lang="ru-RU" sz="2800" dirty="0"/>
        </a:p>
      </dgm:t>
    </dgm:pt>
    <dgm:pt modelId="{3F7EB755-6862-4982-AF61-91AD2A38C750}" type="parTrans" cxnId="{5DDD50B9-6D0E-4797-99C5-DF8BF30CCBD2}">
      <dgm:prSet/>
      <dgm:spPr/>
      <dgm:t>
        <a:bodyPr/>
        <a:lstStyle/>
        <a:p>
          <a:endParaRPr lang="ru-RU"/>
        </a:p>
      </dgm:t>
    </dgm:pt>
    <dgm:pt modelId="{0D29CE99-6586-4A6D-87E4-5B0EDDD2D53D}" type="sibTrans" cxnId="{5DDD50B9-6D0E-4797-99C5-DF8BF30CCBD2}">
      <dgm:prSet/>
      <dgm:spPr/>
      <dgm:t>
        <a:bodyPr/>
        <a:lstStyle/>
        <a:p>
          <a:endParaRPr lang="ru-RU"/>
        </a:p>
      </dgm:t>
    </dgm:pt>
    <dgm:pt modelId="{699FFF1B-28D3-46A7-9BE2-D5AADD4C7C3B}">
      <dgm:prSet phldrT="[Текст]" custT="1"/>
      <dgm:spPr/>
      <dgm:t>
        <a:bodyPr/>
        <a:lstStyle/>
        <a:p>
          <a:r>
            <a:rPr lang="ru-RU" sz="2800" dirty="0" smtClean="0"/>
            <a:t>причитания</a:t>
          </a:r>
          <a:endParaRPr lang="ru-RU" sz="2800" dirty="0"/>
        </a:p>
      </dgm:t>
    </dgm:pt>
    <dgm:pt modelId="{0F504B61-2671-4F98-A8FA-9F646FDED4FD}" type="parTrans" cxnId="{A47A9541-7A8A-4252-888E-B2DA524DB9F6}">
      <dgm:prSet/>
      <dgm:spPr/>
      <dgm:t>
        <a:bodyPr/>
        <a:lstStyle/>
        <a:p>
          <a:endParaRPr lang="ru-RU"/>
        </a:p>
      </dgm:t>
    </dgm:pt>
    <dgm:pt modelId="{73358F0D-41C7-4C2B-8E16-7EF7033C768E}" type="sibTrans" cxnId="{A47A9541-7A8A-4252-888E-B2DA524DB9F6}">
      <dgm:prSet/>
      <dgm:spPr/>
      <dgm:t>
        <a:bodyPr/>
        <a:lstStyle/>
        <a:p>
          <a:endParaRPr lang="ru-RU"/>
        </a:p>
      </dgm:t>
    </dgm:pt>
    <dgm:pt modelId="{F72E9C01-542B-49C9-9F3D-1178A0686B7F}">
      <dgm:prSet phldrT="[Текст]" custT="1"/>
      <dgm:spPr/>
      <dgm:t>
        <a:bodyPr/>
        <a:lstStyle/>
        <a:p>
          <a:r>
            <a:rPr lang="ru-RU" sz="2800" dirty="0" err="1" smtClean="0"/>
            <a:t>заклички</a:t>
          </a:r>
          <a:endParaRPr lang="ru-RU" sz="2800" dirty="0"/>
        </a:p>
      </dgm:t>
    </dgm:pt>
    <dgm:pt modelId="{EA8CCEEB-6BC6-48AF-A7B9-89AB07C65BB4}" type="parTrans" cxnId="{8ACE2289-2CB1-4DCD-B62B-31FC9453FF71}">
      <dgm:prSet/>
      <dgm:spPr/>
      <dgm:t>
        <a:bodyPr/>
        <a:lstStyle/>
        <a:p>
          <a:endParaRPr lang="ru-RU"/>
        </a:p>
      </dgm:t>
    </dgm:pt>
    <dgm:pt modelId="{0A3E43AD-3F30-4AE1-A1E7-46D0BFAE6BF7}" type="sibTrans" cxnId="{8ACE2289-2CB1-4DCD-B62B-31FC9453FF71}">
      <dgm:prSet/>
      <dgm:spPr/>
      <dgm:t>
        <a:bodyPr/>
        <a:lstStyle/>
        <a:p>
          <a:endParaRPr lang="ru-RU"/>
        </a:p>
      </dgm:t>
    </dgm:pt>
    <dgm:pt modelId="{88E1A54E-57F9-4891-95B2-DC76B5316A92}" type="pres">
      <dgm:prSet presAssocID="{ABEFA01F-460D-4795-B5C8-E39BD4A3E1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A38B14-C3C6-4D98-9C01-323C41FE8410}" type="pres">
      <dgm:prSet presAssocID="{28372DB5-C2DF-4C70-8AC3-EF2FE04E3327}" presName="composite" presStyleCnt="0"/>
      <dgm:spPr/>
    </dgm:pt>
    <dgm:pt modelId="{3F0EF3CD-02C7-4309-8A5E-50AE9197FBF1}" type="pres">
      <dgm:prSet presAssocID="{28372DB5-C2DF-4C70-8AC3-EF2FE04E3327}" presName="parentText" presStyleLbl="alignNode1" presStyleIdx="0" presStyleCnt="3" custScaleX="1256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087E2-5EC7-40CD-944C-F45BDAC011FB}" type="pres">
      <dgm:prSet presAssocID="{28372DB5-C2DF-4C70-8AC3-EF2FE04E3327}" presName="descendantText" presStyleLbl="alignAcc1" presStyleIdx="0" presStyleCnt="3" custScaleX="91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49134-96B5-4B62-B5AB-D9A17843004B}" type="pres">
      <dgm:prSet presAssocID="{18C35903-9751-4BED-950B-A96F7B664311}" presName="sp" presStyleCnt="0"/>
      <dgm:spPr/>
    </dgm:pt>
    <dgm:pt modelId="{6D998B7C-4108-4C6E-A9FE-072126316C8E}" type="pres">
      <dgm:prSet presAssocID="{83CEDFEA-34CC-4A62-A7CD-E5C0A167EE23}" presName="composite" presStyleCnt="0"/>
      <dgm:spPr/>
    </dgm:pt>
    <dgm:pt modelId="{69E25CFB-7A57-4148-9457-19064DFA1B49}" type="pres">
      <dgm:prSet presAssocID="{83CEDFEA-34CC-4A62-A7CD-E5C0A167EE23}" presName="parentText" presStyleLbl="alignNode1" presStyleIdx="1" presStyleCnt="3" custScaleX="1256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B6683-3A20-41ED-B1FB-988ED1258AD2}" type="pres">
      <dgm:prSet presAssocID="{83CEDFEA-34CC-4A62-A7CD-E5C0A167EE23}" presName="descendantText" presStyleLbl="alignAcc1" presStyleIdx="1" presStyleCnt="3" custScaleX="88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71B54-62F7-4E91-B251-B594E6DBE31A}" type="pres">
      <dgm:prSet presAssocID="{032B323C-CEF4-4EB2-94B4-24833A58A354}" presName="sp" presStyleCnt="0"/>
      <dgm:spPr/>
    </dgm:pt>
    <dgm:pt modelId="{5CBCEF7A-074F-4CF4-B6C8-AFE66230237B}" type="pres">
      <dgm:prSet presAssocID="{3BCAF40D-B2BD-4082-A285-63BE2830E2D6}" presName="composite" presStyleCnt="0"/>
      <dgm:spPr/>
    </dgm:pt>
    <dgm:pt modelId="{D15EC0B4-B0F1-4119-AFC1-45B80D6ADC6B}" type="pres">
      <dgm:prSet presAssocID="{3BCAF40D-B2BD-4082-A285-63BE2830E2D6}" presName="parentText" presStyleLbl="alignNode1" presStyleIdx="2" presStyleCnt="3" custScaleX="1676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3E51F-0501-481B-A1F7-9FD0EAC35EC9}" type="pres">
      <dgm:prSet presAssocID="{3BCAF40D-B2BD-4082-A285-63BE2830E2D6}" presName="descendantText" presStyleLbl="alignAcc1" presStyleIdx="2" presStyleCnt="3" custScaleX="88296" custLinFactNeighborX="-192" custLinFactNeighborY="8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1531CD-F93E-4F52-870C-22DCBAD0A298}" srcId="{28372DB5-C2DF-4C70-8AC3-EF2FE04E3327}" destId="{98458051-3543-45F9-A593-D4DA32EE6540}" srcOrd="1" destOrd="0" parTransId="{8DD1B764-CAED-420E-BA67-E9BAA0F72892}" sibTransId="{94F8D429-0CA6-474F-8D1A-D3BE9DFC5E07}"/>
    <dgm:cxn modelId="{69C6BC14-F575-407B-AF53-BE4DE866E425}" type="presOf" srcId="{699FFF1B-28D3-46A7-9BE2-D5AADD4C7C3B}" destId="{CCFB6683-3A20-41ED-B1FB-988ED1258AD2}" srcOrd="0" destOrd="2" presId="urn:microsoft.com/office/officeart/2005/8/layout/chevron2"/>
    <dgm:cxn modelId="{91068519-A249-4106-AA49-A76AEF5C9AE9}" type="presOf" srcId="{F72E9C01-542B-49C9-9F3D-1178A0686B7F}" destId="{C963E51F-0501-481B-A1F7-9FD0EAC35EC9}" srcOrd="0" destOrd="1" presId="urn:microsoft.com/office/officeart/2005/8/layout/chevron2"/>
    <dgm:cxn modelId="{5830A11A-A270-4656-BE34-F28949C8AA02}" srcId="{83CEDFEA-34CC-4A62-A7CD-E5C0A167EE23}" destId="{0E12BCA2-FA92-4E1E-ACE4-FC030536C2FF}" srcOrd="1" destOrd="0" parTransId="{FBA9ACED-8C7E-4A7F-A917-E36900AA46CE}" sibTransId="{8325A770-451C-4195-AF49-C32D3ABE88A7}"/>
    <dgm:cxn modelId="{11C4BA0B-A907-4E00-94A3-23E9EC95961C}" srcId="{ABEFA01F-460D-4795-B5C8-E39BD4A3E173}" destId="{83CEDFEA-34CC-4A62-A7CD-E5C0A167EE23}" srcOrd="1" destOrd="0" parTransId="{0A24EE44-13AD-4B15-9158-8CE402FABF9A}" sibTransId="{032B323C-CEF4-4EB2-94B4-24833A58A354}"/>
    <dgm:cxn modelId="{5DDD50B9-6D0E-4797-99C5-DF8BF30CCBD2}" srcId="{28372DB5-C2DF-4C70-8AC3-EF2FE04E3327}" destId="{3989FFF0-391C-4928-B1B1-AA1DD7DBED69}" srcOrd="2" destOrd="0" parTransId="{3F7EB755-6862-4982-AF61-91AD2A38C750}" sibTransId="{0D29CE99-6586-4A6D-87E4-5B0EDDD2D53D}"/>
    <dgm:cxn modelId="{F9E3BD3A-C308-41D9-A1C2-D42959A76DD2}" type="presOf" srcId="{0E12BCA2-FA92-4E1E-ACE4-FC030536C2FF}" destId="{CCFB6683-3A20-41ED-B1FB-988ED1258AD2}" srcOrd="0" destOrd="1" presId="urn:microsoft.com/office/officeart/2005/8/layout/chevron2"/>
    <dgm:cxn modelId="{04A15B4F-DB4C-4FE6-A61A-042AD683E69E}" srcId="{28372DB5-C2DF-4C70-8AC3-EF2FE04E3327}" destId="{4E784622-76AA-468A-B217-BF61DB66820C}" srcOrd="0" destOrd="0" parTransId="{62AD9E23-404B-45A7-B601-64EAA670141B}" sibTransId="{AEB01692-B4E3-474B-8974-B3EE90018337}"/>
    <dgm:cxn modelId="{3BC8D943-8780-4FC0-AD7D-350780C70033}" type="presOf" srcId="{98458051-3543-45F9-A593-D4DA32EE6540}" destId="{3DF087E2-5EC7-40CD-944C-F45BDAC011FB}" srcOrd="0" destOrd="1" presId="urn:microsoft.com/office/officeart/2005/8/layout/chevron2"/>
    <dgm:cxn modelId="{013E0EB7-4C6E-4559-9EE9-7BFAA04D328E}" srcId="{3BCAF40D-B2BD-4082-A285-63BE2830E2D6}" destId="{027CBE16-27F3-457D-B763-52A1281AF91E}" srcOrd="2" destOrd="0" parTransId="{3D365FAE-1584-4E6D-AED9-CE859066C93A}" sibTransId="{DAEE72B7-D4C2-4ED2-A8F8-C724E9730F31}"/>
    <dgm:cxn modelId="{A47A9541-7A8A-4252-888E-B2DA524DB9F6}" srcId="{83CEDFEA-34CC-4A62-A7CD-E5C0A167EE23}" destId="{699FFF1B-28D3-46A7-9BE2-D5AADD4C7C3B}" srcOrd="2" destOrd="0" parTransId="{0F504B61-2671-4F98-A8FA-9F646FDED4FD}" sibTransId="{73358F0D-41C7-4C2B-8E16-7EF7033C768E}"/>
    <dgm:cxn modelId="{BD309A30-4DCC-4832-9AF4-B3F550FC7472}" type="presOf" srcId="{ABEFA01F-460D-4795-B5C8-E39BD4A3E173}" destId="{88E1A54E-57F9-4891-95B2-DC76B5316A92}" srcOrd="0" destOrd="0" presId="urn:microsoft.com/office/officeart/2005/8/layout/chevron2"/>
    <dgm:cxn modelId="{1C315751-C075-4B32-A5CA-94B6DECAEA28}" type="presOf" srcId="{4E784622-76AA-468A-B217-BF61DB66820C}" destId="{3DF087E2-5EC7-40CD-944C-F45BDAC011FB}" srcOrd="0" destOrd="0" presId="urn:microsoft.com/office/officeart/2005/8/layout/chevron2"/>
    <dgm:cxn modelId="{35C881C1-DE5B-4615-905C-D530CD4C41FC}" srcId="{ABEFA01F-460D-4795-B5C8-E39BD4A3E173}" destId="{3BCAF40D-B2BD-4082-A285-63BE2830E2D6}" srcOrd="2" destOrd="0" parTransId="{AEDF94B6-4798-4C1D-BB8A-2AFE1105811B}" sibTransId="{36728F28-EE86-4AC0-9E52-14E51C65FB3E}"/>
    <dgm:cxn modelId="{C2921C02-84BF-4A48-814E-7B4FD8707697}" type="presOf" srcId="{A96BE41E-2CB8-4CBA-B92A-F7E93E50961C}" destId="{CCFB6683-3A20-41ED-B1FB-988ED1258AD2}" srcOrd="0" destOrd="0" presId="urn:microsoft.com/office/officeart/2005/8/layout/chevron2"/>
    <dgm:cxn modelId="{5B7C1C4F-98A8-41CD-AA4B-319F324ABBC3}" type="presOf" srcId="{83CEDFEA-34CC-4A62-A7CD-E5C0A167EE23}" destId="{69E25CFB-7A57-4148-9457-19064DFA1B49}" srcOrd="0" destOrd="0" presId="urn:microsoft.com/office/officeart/2005/8/layout/chevron2"/>
    <dgm:cxn modelId="{B56996B4-CCAD-446E-8B90-5116221EB0AB}" srcId="{83CEDFEA-34CC-4A62-A7CD-E5C0A167EE23}" destId="{A96BE41E-2CB8-4CBA-B92A-F7E93E50961C}" srcOrd="0" destOrd="0" parTransId="{71C4CB25-F4AE-4F14-BDEA-DC6F2FE7F2F8}" sibTransId="{C872213E-9091-4469-B922-816A9A86D0B0}"/>
    <dgm:cxn modelId="{94D8C6EF-CF58-4FDC-9186-E8E4DA176FCB}" type="presOf" srcId="{28372DB5-C2DF-4C70-8AC3-EF2FE04E3327}" destId="{3F0EF3CD-02C7-4309-8A5E-50AE9197FBF1}" srcOrd="0" destOrd="0" presId="urn:microsoft.com/office/officeart/2005/8/layout/chevron2"/>
    <dgm:cxn modelId="{FFA926EC-F0C5-458F-9B64-0FD5B7211CE8}" type="presOf" srcId="{3989FFF0-391C-4928-B1B1-AA1DD7DBED69}" destId="{3DF087E2-5EC7-40CD-944C-F45BDAC011FB}" srcOrd="0" destOrd="2" presId="urn:microsoft.com/office/officeart/2005/8/layout/chevron2"/>
    <dgm:cxn modelId="{21CC9485-6EA5-4146-954F-A4627D96D4FB}" srcId="{3BCAF40D-B2BD-4082-A285-63BE2830E2D6}" destId="{5314D106-0DC6-47CF-B02F-1AAD85B86E7F}" srcOrd="0" destOrd="0" parTransId="{5B7972C7-94E1-415B-825F-C669CCD91150}" sibTransId="{DF5EABFB-A2B7-4523-98C7-0C6B790F422B}"/>
    <dgm:cxn modelId="{11537F9A-3089-42FB-8242-61AF279D0CED}" type="presOf" srcId="{5314D106-0DC6-47CF-B02F-1AAD85B86E7F}" destId="{C963E51F-0501-481B-A1F7-9FD0EAC35EC9}" srcOrd="0" destOrd="0" presId="urn:microsoft.com/office/officeart/2005/8/layout/chevron2"/>
    <dgm:cxn modelId="{0FAC6D79-3921-48DC-9C91-0E36FD625B75}" type="presOf" srcId="{027CBE16-27F3-457D-B763-52A1281AF91E}" destId="{C963E51F-0501-481B-A1F7-9FD0EAC35EC9}" srcOrd="0" destOrd="2" presId="urn:microsoft.com/office/officeart/2005/8/layout/chevron2"/>
    <dgm:cxn modelId="{E2159E27-2DFE-4A65-BE2C-C51C73268D31}" type="presOf" srcId="{3BCAF40D-B2BD-4082-A285-63BE2830E2D6}" destId="{D15EC0B4-B0F1-4119-AFC1-45B80D6ADC6B}" srcOrd="0" destOrd="0" presId="urn:microsoft.com/office/officeart/2005/8/layout/chevron2"/>
    <dgm:cxn modelId="{0F8FF515-6A06-4F35-87BE-C3DF3EDE10E3}" srcId="{ABEFA01F-460D-4795-B5C8-E39BD4A3E173}" destId="{28372DB5-C2DF-4C70-8AC3-EF2FE04E3327}" srcOrd="0" destOrd="0" parTransId="{1DB31517-EBEB-4523-BE4D-893C637926BF}" sibTransId="{18C35903-9751-4BED-950B-A96F7B664311}"/>
    <dgm:cxn modelId="{8ACE2289-2CB1-4DCD-B62B-31FC9453FF71}" srcId="{3BCAF40D-B2BD-4082-A285-63BE2830E2D6}" destId="{F72E9C01-542B-49C9-9F3D-1178A0686B7F}" srcOrd="1" destOrd="0" parTransId="{EA8CCEEB-6BC6-48AF-A7B9-89AB07C65BB4}" sibTransId="{0A3E43AD-3F30-4AE1-A1E7-46D0BFAE6BF7}"/>
    <dgm:cxn modelId="{7FE26D30-A83F-49B9-BE91-E2811737A007}" type="presParOf" srcId="{88E1A54E-57F9-4891-95B2-DC76B5316A92}" destId="{FFA38B14-C3C6-4D98-9C01-323C41FE8410}" srcOrd="0" destOrd="0" presId="urn:microsoft.com/office/officeart/2005/8/layout/chevron2"/>
    <dgm:cxn modelId="{77D2D4B0-CAA2-49D8-B94B-20A3189F7422}" type="presParOf" srcId="{FFA38B14-C3C6-4D98-9C01-323C41FE8410}" destId="{3F0EF3CD-02C7-4309-8A5E-50AE9197FBF1}" srcOrd="0" destOrd="0" presId="urn:microsoft.com/office/officeart/2005/8/layout/chevron2"/>
    <dgm:cxn modelId="{AC05DCFE-F54D-47BC-9FFE-649B6F02F466}" type="presParOf" srcId="{FFA38B14-C3C6-4D98-9C01-323C41FE8410}" destId="{3DF087E2-5EC7-40CD-944C-F45BDAC011FB}" srcOrd="1" destOrd="0" presId="urn:microsoft.com/office/officeart/2005/8/layout/chevron2"/>
    <dgm:cxn modelId="{9E3F5F98-3896-4C45-9CD4-0BD49C76867F}" type="presParOf" srcId="{88E1A54E-57F9-4891-95B2-DC76B5316A92}" destId="{B2149134-96B5-4B62-B5AB-D9A17843004B}" srcOrd="1" destOrd="0" presId="urn:microsoft.com/office/officeart/2005/8/layout/chevron2"/>
    <dgm:cxn modelId="{8D15F1F3-67F6-4E0A-A4E8-EEE3F896E084}" type="presParOf" srcId="{88E1A54E-57F9-4891-95B2-DC76B5316A92}" destId="{6D998B7C-4108-4C6E-A9FE-072126316C8E}" srcOrd="2" destOrd="0" presId="urn:microsoft.com/office/officeart/2005/8/layout/chevron2"/>
    <dgm:cxn modelId="{4D997162-314C-481C-88EA-BFDAE3D8A58F}" type="presParOf" srcId="{6D998B7C-4108-4C6E-A9FE-072126316C8E}" destId="{69E25CFB-7A57-4148-9457-19064DFA1B49}" srcOrd="0" destOrd="0" presId="urn:microsoft.com/office/officeart/2005/8/layout/chevron2"/>
    <dgm:cxn modelId="{76196062-F8F3-4877-8582-2BA63FF19B03}" type="presParOf" srcId="{6D998B7C-4108-4C6E-A9FE-072126316C8E}" destId="{CCFB6683-3A20-41ED-B1FB-988ED1258AD2}" srcOrd="1" destOrd="0" presId="urn:microsoft.com/office/officeart/2005/8/layout/chevron2"/>
    <dgm:cxn modelId="{FF43E509-2631-4E66-A099-E4281E064F62}" type="presParOf" srcId="{88E1A54E-57F9-4891-95B2-DC76B5316A92}" destId="{13C71B54-62F7-4E91-B251-B594E6DBE31A}" srcOrd="3" destOrd="0" presId="urn:microsoft.com/office/officeart/2005/8/layout/chevron2"/>
    <dgm:cxn modelId="{9C89441C-1B9D-436E-A966-6A07A70849C2}" type="presParOf" srcId="{88E1A54E-57F9-4891-95B2-DC76B5316A92}" destId="{5CBCEF7A-074F-4CF4-B6C8-AFE66230237B}" srcOrd="4" destOrd="0" presId="urn:microsoft.com/office/officeart/2005/8/layout/chevron2"/>
    <dgm:cxn modelId="{85E0F29F-4F7B-4AA1-AFAF-FC59BE7486F2}" type="presParOf" srcId="{5CBCEF7A-074F-4CF4-B6C8-AFE66230237B}" destId="{D15EC0B4-B0F1-4119-AFC1-45B80D6ADC6B}" srcOrd="0" destOrd="0" presId="urn:microsoft.com/office/officeart/2005/8/layout/chevron2"/>
    <dgm:cxn modelId="{C5D59162-0C87-4B26-B45E-FF4AC6B164DB}" type="presParOf" srcId="{5CBCEF7A-074F-4CF4-B6C8-AFE66230237B}" destId="{C963E51F-0501-481B-A1F7-9FD0EAC35E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26AE2-AAEF-45C9-BCCA-3D663EBC9ED2}" type="doc">
      <dgm:prSet loTypeId="urn:microsoft.com/office/officeart/2005/8/layout/chevron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83ECA0-244E-4071-9931-1396CFEDA258}">
      <dgm:prSet phldrT="[Текст]" custT="1"/>
      <dgm:spPr/>
      <dgm:t>
        <a:bodyPr/>
        <a:lstStyle/>
        <a:p>
          <a:r>
            <a:rPr lang="ru-RU" sz="3200" dirty="0" smtClean="0"/>
            <a:t>поэзия</a:t>
          </a:r>
          <a:endParaRPr lang="ru-RU" sz="3200" dirty="0"/>
        </a:p>
      </dgm:t>
    </dgm:pt>
    <dgm:pt modelId="{6906373C-BAD2-4D88-AF64-6055125BD342}" type="parTrans" cxnId="{FECB79EA-83A7-42DC-B240-A831F953C3BA}">
      <dgm:prSet/>
      <dgm:spPr/>
      <dgm:t>
        <a:bodyPr/>
        <a:lstStyle/>
        <a:p>
          <a:endParaRPr lang="ru-RU"/>
        </a:p>
      </dgm:t>
    </dgm:pt>
    <dgm:pt modelId="{806FCFA0-2EE6-4DCB-835B-C2FBD48F20CB}" type="sibTrans" cxnId="{FECB79EA-83A7-42DC-B240-A831F953C3BA}">
      <dgm:prSet/>
      <dgm:spPr/>
      <dgm:t>
        <a:bodyPr/>
        <a:lstStyle/>
        <a:p>
          <a:endParaRPr lang="ru-RU"/>
        </a:p>
      </dgm:t>
    </dgm:pt>
    <dgm:pt modelId="{83A0CAF9-2B9C-4DB1-89CA-F0A5F50184E8}">
      <dgm:prSet phldrT="[Текст]"/>
      <dgm:spPr/>
      <dgm:t>
        <a:bodyPr/>
        <a:lstStyle/>
        <a:p>
          <a:r>
            <a:rPr lang="ru-RU" dirty="0" smtClean="0"/>
            <a:t>былина, историческая песня, баллада, частушка</a:t>
          </a:r>
          <a:endParaRPr lang="ru-RU" dirty="0"/>
        </a:p>
      </dgm:t>
    </dgm:pt>
    <dgm:pt modelId="{E48F830B-D1DF-4E42-B02B-75412782B496}" type="parTrans" cxnId="{C3AC5D69-2E79-476F-9A8B-5CB0CBC737EA}">
      <dgm:prSet/>
      <dgm:spPr/>
      <dgm:t>
        <a:bodyPr/>
        <a:lstStyle/>
        <a:p>
          <a:endParaRPr lang="ru-RU"/>
        </a:p>
      </dgm:t>
    </dgm:pt>
    <dgm:pt modelId="{5A86EC06-1BF1-4120-A2C6-9F78DD69A759}" type="sibTrans" cxnId="{C3AC5D69-2E79-476F-9A8B-5CB0CBC737EA}">
      <dgm:prSet/>
      <dgm:spPr/>
      <dgm:t>
        <a:bodyPr/>
        <a:lstStyle/>
        <a:p>
          <a:endParaRPr lang="ru-RU"/>
        </a:p>
      </dgm:t>
    </dgm:pt>
    <dgm:pt modelId="{86DEE6EF-117F-46AA-A8F2-07D4A642F42A}">
      <dgm:prSet phldrT="[Текст]" custT="1"/>
      <dgm:spPr/>
      <dgm:t>
        <a:bodyPr/>
        <a:lstStyle/>
        <a:p>
          <a:r>
            <a:rPr lang="ru-RU" sz="3200" dirty="0" smtClean="0"/>
            <a:t>проза</a:t>
          </a:r>
          <a:endParaRPr lang="ru-RU" sz="3200" dirty="0"/>
        </a:p>
      </dgm:t>
    </dgm:pt>
    <dgm:pt modelId="{27F1D2BE-7DF0-46CE-B1E7-482B516CF6D7}" type="parTrans" cxnId="{0415362B-27E5-47D5-A1D3-98D3935AE0AA}">
      <dgm:prSet/>
      <dgm:spPr/>
      <dgm:t>
        <a:bodyPr/>
        <a:lstStyle/>
        <a:p>
          <a:endParaRPr lang="ru-RU"/>
        </a:p>
      </dgm:t>
    </dgm:pt>
    <dgm:pt modelId="{9BA37D3F-D99B-43A7-8E4C-F5B123B9A3A7}" type="sibTrans" cxnId="{0415362B-27E5-47D5-A1D3-98D3935AE0AA}">
      <dgm:prSet/>
      <dgm:spPr/>
      <dgm:t>
        <a:bodyPr/>
        <a:lstStyle/>
        <a:p>
          <a:endParaRPr lang="ru-RU"/>
        </a:p>
      </dgm:t>
    </dgm:pt>
    <dgm:pt modelId="{73B14028-82BB-4002-8235-A7B0E1E98AB5}">
      <dgm:prSet phldrT="[Текст]"/>
      <dgm:spPr/>
      <dgm:t>
        <a:bodyPr/>
        <a:lstStyle/>
        <a:p>
          <a:r>
            <a:rPr lang="ru-RU" dirty="0" smtClean="0"/>
            <a:t>сказка, предание, легенда, </a:t>
          </a:r>
          <a:r>
            <a:rPr lang="ru-RU" dirty="0" err="1" smtClean="0"/>
            <a:t>быличка</a:t>
          </a:r>
          <a:r>
            <a:rPr lang="ru-RU" dirty="0" smtClean="0"/>
            <a:t>, миф</a:t>
          </a:r>
          <a:endParaRPr lang="ru-RU" dirty="0"/>
        </a:p>
      </dgm:t>
    </dgm:pt>
    <dgm:pt modelId="{34EB75D7-6FAA-4EDB-80A6-91A03D366E04}" type="parTrans" cxnId="{B97C465F-CDE2-446F-9593-E3382A203107}">
      <dgm:prSet/>
      <dgm:spPr/>
      <dgm:t>
        <a:bodyPr/>
        <a:lstStyle/>
        <a:p>
          <a:endParaRPr lang="ru-RU"/>
        </a:p>
      </dgm:t>
    </dgm:pt>
    <dgm:pt modelId="{E330E7BF-CC35-48F8-84FA-9793C1940A62}" type="sibTrans" cxnId="{B97C465F-CDE2-446F-9593-E3382A203107}">
      <dgm:prSet/>
      <dgm:spPr/>
      <dgm:t>
        <a:bodyPr/>
        <a:lstStyle/>
        <a:p>
          <a:endParaRPr lang="ru-RU"/>
        </a:p>
      </dgm:t>
    </dgm:pt>
    <dgm:pt modelId="{A3C70F69-7032-4B17-BCCB-96055AE5CE75}">
      <dgm:prSet phldrT="[Текст]" custT="1"/>
      <dgm:spPr/>
      <dgm:t>
        <a:bodyPr/>
        <a:lstStyle/>
        <a:p>
          <a:r>
            <a:rPr lang="ru-RU" sz="2400" dirty="0" smtClean="0"/>
            <a:t>речевых ситуаций</a:t>
          </a:r>
          <a:endParaRPr lang="ru-RU" sz="2400" dirty="0"/>
        </a:p>
      </dgm:t>
    </dgm:pt>
    <dgm:pt modelId="{FB0B7DBA-7009-41FA-8888-0BAF18C76025}" type="parTrans" cxnId="{ED21316F-35AE-4685-81F1-B86131100FCA}">
      <dgm:prSet/>
      <dgm:spPr/>
      <dgm:t>
        <a:bodyPr/>
        <a:lstStyle/>
        <a:p>
          <a:endParaRPr lang="ru-RU"/>
        </a:p>
      </dgm:t>
    </dgm:pt>
    <dgm:pt modelId="{45C77FF0-7533-4D67-99E0-3EACDC58A9BB}" type="sibTrans" cxnId="{ED21316F-35AE-4685-81F1-B86131100FCA}">
      <dgm:prSet/>
      <dgm:spPr/>
      <dgm:t>
        <a:bodyPr/>
        <a:lstStyle/>
        <a:p>
          <a:endParaRPr lang="ru-RU"/>
        </a:p>
      </dgm:t>
    </dgm:pt>
    <dgm:pt modelId="{5F251211-8CC1-433B-93F6-6754FAF82B48}">
      <dgm:prSet phldrT="[Текст]"/>
      <dgm:spPr/>
      <dgm:t>
        <a:bodyPr/>
        <a:lstStyle/>
        <a:p>
          <a:r>
            <a:rPr lang="ru-RU" dirty="0" smtClean="0"/>
            <a:t>пословица, поговорка, загадка, скороговорка</a:t>
          </a:r>
          <a:endParaRPr lang="ru-RU" dirty="0"/>
        </a:p>
      </dgm:t>
    </dgm:pt>
    <dgm:pt modelId="{69D2E295-0A2F-45AB-993F-54D47C1E2CF8}" type="parTrans" cxnId="{99434831-BF28-47BD-9296-F429F02F8CDD}">
      <dgm:prSet/>
      <dgm:spPr/>
      <dgm:t>
        <a:bodyPr/>
        <a:lstStyle/>
        <a:p>
          <a:endParaRPr lang="ru-RU"/>
        </a:p>
      </dgm:t>
    </dgm:pt>
    <dgm:pt modelId="{73D06EF8-1D98-45AE-A39B-29D5DBAC522E}" type="sibTrans" cxnId="{99434831-BF28-47BD-9296-F429F02F8CDD}">
      <dgm:prSet/>
      <dgm:spPr/>
      <dgm:t>
        <a:bodyPr/>
        <a:lstStyle/>
        <a:p>
          <a:endParaRPr lang="ru-RU"/>
        </a:p>
      </dgm:t>
    </dgm:pt>
    <dgm:pt modelId="{A54B1326-5AC5-4A52-A6B3-D03463E3A2B5}" type="pres">
      <dgm:prSet presAssocID="{4B626AE2-AAEF-45C9-BCCA-3D663EBC9E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FD06DF-FA41-4ED5-868C-F761EF98543C}" type="pres">
      <dgm:prSet presAssocID="{1783ECA0-244E-4071-9931-1396CFEDA258}" presName="composite" presStyleCnt="0"/>
      <dgm:spPr/>
    </dgm:pt>
    <dgm:pt modelId="{0AC2DE72-5645-44F4-9CDB-539F5304E6C9}" type="pres">
      <dgm:prSet presAssocID="{1783ECA0-244E-4071-9931-1396CFEDA25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4E22F-41A8-46FE-896A-D21C85CE894E}" type="pres">
      <dgm:prSet presAssocID="{1783ECA0-244E-4071-9931-1396CFEDA25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4BBC2-63F9-4BBF-BD5A-DF8EFAF76A83}" type="pres">
      <dgm:prSet presAssocID="{806FCFA0-2EE6-4DCB-835B-C2FBD48F20CB}" presName="sp" presStyleCnt="0"/>
      <dgm:spPr/>
    </dgm:pt>
    <dgm:pt modelId="{BD5AFECC-BDC0-454A-827A-1EE9610D0677}" type="pres">
      <dgm:prSet presAssocID="{86DEE6EF-117F-46AA-A8F2-07D4A642F42A}" presName="composite" presStyleCnt="0"/>
      <dgm:spPr/>
    </dgm:pt>
    <dgm:pt modelId="{62892936-EB59-4D9E-833C-636D4C0725E4}" type="pres">
      <dgm:prSet presAssocID="{86DEE6EF-117F-46AA-A8F2-07D4A642F42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8FBC6-18C9-434D-9819-ED18BC81F50F}" type="pres">
      <dgm:prSet presAssocID="{86DEE6EF-117F-46AA-A8F2-07D4A642F42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3890E-546E-4C13-BA0A-74B624C42A73}" type="pres">
      <dgm:prSet presAssocID="{9BA37D3F-D99B-43A7-8E4C-F5B123B9A3A7}" presName="sp" presStyleCnt="0"/>
      <dgm:spPr/>
    </dgm:pt>
    <dgm:pt modelId="{9983AFA0-5200-4A6E-A56E-80545A4A8D25}" type="pres">
      <dgm:prSet presAssocID="{A3C70F69-7032-4B17-BCCB-96055AE5CE75}" presName="composite" presStyleCnt="0"/>
      <dgm:spPr/>
    </dgm:pt>
    <dgm:pt modelId="{9E505FEA-ECDD-41FE-929D-0B86BFD326C0}" type="pres">
      <dgm:prSet presAssocID="{A3C70F69-7032-4B17-BCCB-96055AE5CE7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4BC40-30B1-47A3-84F9-04E10F5FCD50}" type="pres">
      <dgm:prSet presAssocID="{A3C70F69-7032-4B17-BCCB-96055AE5CE7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63911E-ED6F-421B-A262-B5A1CC05219E}" type="presOf" srcId="{73B14028-82BB-4002-8235-A7B0E1E98AB5}" destId="{A4E8FBC6-18C9-434D-9819-ED18BC81F50F}" srcOrd="0" destOrd="0" presId="urn:microsoft.com/office/officeart/2005/8/layout/chevron2"/>
    <dgm:cxn modelId="{C8EFF613-F693-458E-BCC6-F87881DBFE48}" type="presOf" srcId="{1783ECA0-244E-4071-9931-1396CFEDA258}" destId="{0AC2DE72-5645-44F4-9CDB-539F5304E6C9}" srcOrd="0" destOrd="0" presId="urn:microsoft.com/office/officeart/2005/8/layout/chevron2"/>
    <dgm:cxn modelId="{C0724CC1-809B-4745-9A13-FFAE924FF8A1}" type="presOf" srcId="{5F251211-8CC1-433B-93F6-6754FAF82B48}" destId="{16C4BC40-30B1-47A3-84F9-04E10F5FCD50}" srcOrd="0" destOrd="0" presId="urn:microsoft.com/office/officeart/2005/8/layout/chevron2"/>
    <dgm:cxn modelId="{99434831-BF28-47BD-9296-F429F02F8CDD}" srcId="{A3C70F69-7032-4B17-BCCB-96055AE5CE75}" destId="{5F251211-8CC1-433B-93F6-6754FAF82B48}" srcOrd="0" destOrd="0" parTransId="{69D2E295-0A2F-45AB-993F-54D47C1E2CF8}" sibTransId="{73D06EF8-1D98-45AE-A39B-29D5DBAC522E}"/>
    <dgm:cxn modelId="{12FBFA09-50B4-4617-A4E9-2F73EC21C0B4}" type="presOf" srcId="{4B626AE2-AAEF-45C9-BCCA-3D663EBC9ED2}" destId="{A54B1326-5AC5-4A52-A6B3-D03463E3A2B5}" srcOrd="0" destOrd="0" presId="urn:microsoft.com/office/officeart/2005/8/layout/chevron2"/>
    <dgm:cxn modelId="{ED21316F-35AE-4685-81F1-B86131100FCA}" srcId="{4B626AE2-AAEF-45C9-BCCA-3D663EBC9ED2}" destId="{A3C70F69-7032-4B17-BCCB-96055AE5CE75}" srcOrd="2" destOrd="0" parTransId="{FB0B7DBA-7009-41FA-8888-0BAF18C76025}" sibTransId="{45C77FF0-7533-4D67-99E0-3EACDC58A9BB}"/>
    <dgm:cxn modelId="{AAA845D5-8857-476B-8946-A400D7A20E37}" type="presOf" srcId="{83A0CAF9-2B9C-4DB1-89CA-F0A5F50184E8}" destId="{F174E22F-41A8-46FE-896A-D21C85CE894E}" srcOrd="0" destOrd="0" presId="urn:microsoft.com/office/officeart/2005/8/layout/chevron2"/>
    <dgm:cxn modelId="{FECB79EA-83A7-42DC-B240-A831F953C3BA}" srcId="{4B626AE2-AAEF-45C9-BCCA-3D663EBC9ED2}" destId="{1783ECA0-244E-4071-9931-1396CFEDA258}" srcOrd="0" destOrd="0" parTransId="{6906373C-BAD2-4D88-AF64-6055125BD342}" sibTransId="{806FCFA0-2EE6-4DCB-835B-C2FBD48F20CB}"/>
    <dgm:cxn modelId="{0415362B-27E5-47D5-A1D3-98D3935AE0AA}" srcId="{4B626AE2-AAEF-45C9-BCCA-3D663EBC9ED2}" destId="{86DEE6EF-117F-46AA-A8F2-07D4A642F42A}" srcOrd="1" destOrd="0" parTransId="{27F1D2BE-7DF0-46CE-B1E7-482B516CF6D7}" sibTransId="{9BA37D3F-D99B-43A7-8E4C-F5B123B9A3A7}"/>
    <dgm:cxn modelId="{D376A12E-821C-4B11-9CAA-27E3E3993852}" type="presOf" srcId="{86DEE6EF-117F-46AA-A8F2-07D4A642F42A}" destId="{62892936-EB59-4D9E-833C-636D4C0725E4}" srcOrd="0" destOrd="0" presId="urn:microsoft.com/office/officeart/2005/8/layout/chevron2"/>
    <dgm:cxn modelId="{C3AC5D69-2E79-476F-9A8B-5CB0CBC737EA}" srcId="{1783ECA0-244E-4071-9931-1396CFEDA258}" destId="{83A0CAF9-2B9C-4DB1-89CA-F0A5F50184E8}" srcOrd="0" destOrd="0" parTransId="{E48F830B-D1DF-4E42-B02B-75412782B496}" sibTransId="{5A86EC06-1BF1-4120-A2C6-9F78DD69A759}"/>
    <dgm:cxn modelId="{24DB0E76-5C83-40C9-B8B4-AE93884F0A2D}" type="presOf" srcId="{A3C70F69-7032-4B17-BCCB-96055AE5CE75}" destId="{9E505FEA-ECDD-41FE-929D-0B86BFD326C0}" srcOrd="0" destOrd="0" presId="urn:microsoft.com/office/officeart/2005/8/layout/chevron2"/>
    <dgm:cxn modelId="{B97C465F-CDE2-446F-9593-E3382A203107}" srcId="{86DEE6EF-117F-46AA-A8F2-07D4A642F42A}" destId="{73B14028-82BB-4002-8235-A7B0E1E98AB5}" srcOrd="0" destOrd="0" parTransId="{34EB75D7-6FAA-4EDB-80A6-91A03D366E04}" sibTransId="{E330E7BF-CC35-48F8-84FA-9793C1940A62}"/>
    <dgm:cxn modelId="{4FF9E472-9426-4BF7-852E-4BD620FACFF5}" type="presParOf" srcId="{A54B1326-5AC5-4A52-A6B3-D03463E3A2B5}" destId="{74FD06DF-FA41-4ED5-868C-F761EF98543C}" srcOrd="0" destOrd="0" presId="urn:microsoft.com/office/officeart/2005/8/layout/chevron2"/>
    <dgm:cxn modelId="{5A108420-537E-4F96-9F8B-A2642CE76580}" type="presParOf" srcId="{74FD06DF-FA41-4ED5-868C-F761EF98543C}" destId="{0AC2DE72-5645-44F4-9CDB-539F5304E6C9}" srcOrd="0" destOrd="0" presId="urn:microsoft.com/office/officeart/2005/8/layout/chevron2"/>
    <dgm:cxn modelId="{7E9029C0-9213-498D-A7C7-9648E5190148}" type="presParOf" srcId="{74FD06DF-FA41-4ED5-868C-F761EF98543C}" destId="{F174E22F-41A8-46FE-896A-D21C85CE894E}" srcOrd="1" destOrd="0" presId="urn:microsoft.com/office/officeart/2005/8/layout/chevron2"/>
    <dgm:cxn modelId="{2E710B7A-83E5-482B-92FC-6BB7CD7C67A1}" type="presParOf" srcId="{A54B1326-5AC5-4A52-A6B3-D03463E3A2B5}" destId="{0634BBC2-63F9-4BBF-BD5A-DF8EFAF76A83}" srcOrd="1" destOrd="0" presId="urn:microsoft.com/office/officeart/2005/8/layout/chevron2"/>
    <dgm:cxn modelId="{7AAE1008-7A29-4201-83D6-8E27DBDC2217}" type="presParOf" srcId="{A54B1326-5AC5-4A52-A6B3-D03463E3A2B5}" destId="{BD5AFECC-BDC0-454A-827A-1EE9610D0677}" srcOrd="2" destOrd="0" presId="urn:microsoft.com/office/officeart/2005/8/layout/chevron2"/>
    <dgm:cxn modelId="{1D65AF3D-0711-4A16-83C9-D818603D330F}" type="presParOf" srcId="{BD5AFECC-BDC0-454A-827A-1EE9610D0677}" destId="{62892936-EB59-4D9E-833C-636D4C0725E4}" srcOrd="0" destOrd="0" presId="urn:microsoft.com/office/officeart/2005/8/layout/chevron2"/>
    <dgm:cxn modelId="{B95866AE-530A-4820-B2C7-251DB974E0E6}" type="presParOf" srcId="{BD5AFECC-BDC0-454A-827A-1EE9610D0677}" destId="{A4E8FBC6-18C9-434D-9819-ED18BC81F50F}" srcOrd="1" destOrd="0" presId="urn:microsoft.com/office/officeart/2005/8/layout/chevron2"/>
    <dgm:cxn modelId="{7990E5C2-3FB7-4264-B325-AD6232AED2F0}" type="presParOf" srcId="{A54B1326-5AC5-4A52-A6B3-D03463E3A2B5}" destId="{73A3890E-546E-4C13-BA0A-74B624C42A73}" srcOrd="3" destOrd="0" presId="urn:microsoft.com/office/officeart/2005/8/layout/chevron2"/>
    <dgm:cxn modelId="{6515C173-8D7D-4DF8-928A-C195B6FBD4ED}" type="presParOf" srcId="{A54B1326-5AC5-4A52-A6B3-D03463E3A2B5}" destId="{9983AFA0-5200-4A6E-A56E-80545A4A8D25}" srcOrd="4" destOrd="0" presId="urn:microsoft.com/office/officeart/2005/8/layout/chevron2"/>
    <dgm:cxn modelId="{226A4052-B93B-4A62-8D27-764B5CF9617C}" type="presParOf" srcId="{9983AFA0-5200-4A6E-A56E-80545A4A8D25}" destId="{9E505FEA-ECDD-41FE-929D-0B86BFD326C0}" srcOrd="0" destOrd="0" presId="urn:microsoft.com/office/officeart/2005/8/layout/chevron2"/>
    <dgm:cxn modelId="{5B64F595-D92E-41B6-90B8-7F13FA32BA04}" type="presParOf" srcId="{9983AFA0-5200-4A6E-A56E-80545A4A8D25}" destId="{16C4BC40-30B1-47A3-84F9-04E10F5FCD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0EF3CD-02C7-4309-8A5E-50AE9197FBF1}">
      <dsp:nvSpPr>
        <dsp:cNvPr id="0" name=""/>
        <dsp:cNvSpPr/>
      </dsp:nvSpPr>
      <dsp:spPr>
        <a:xfrm rot="5400000">
          <a:off x="-118244" y="120800"/>
          <a:ext cx="1958779" cy="17230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/>
            <a:t>календарный</a:t>
          </a:r>
          <a:endParaRPr lang="ru-RU" sz="2000" kern="1200" baseline="0" dirty="0"/>
        </a:p>
      </dsp:txBody>
      <dsp:txXfrm rot="5400000">
        <a:off x="-118244" y="120800"/>
        <a:ext cx="1958779" cy="1723036"/>
      </dsp:txXfrm>
    </dsp:sp>
    <dsp:sp modelId="{3DF087E2-5EC7-40CD-944C-F45BDAC011FB}">
      <dsp:nvSpPr>
        <dsp:cNvPr id="0" name=""/>
        <dsp:cNvSpPr/>
      </dsp:nvSpPr>
      <dsp:spPr>
        <a:xfrm rot="5400000">
          <a:off x="4867979" y="-2998379"/>
          <a:ext cx="1273206" cy="7275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колядки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масленичные песни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веснянки</a:t>
          </a:r>
          <a:endParaRPr lang="ru-RU" sz="2800" kern="1200" dirty="0"/>
        </a:p>
      </dsp:txBody>
      <dsp:txXfrm rot="5400000">
        <a:off x="4867979" y="-2998379"/>
        <a:ext cx="1273206" cy="7275821"/>
      </dsp:txXfrm>
    </dsp:sp>
    <dsp:sp modelId="{69E25CFB-7A57-4148-9457-19064DFA1B49}">
      <dsp:nvSpPr>
        <dsp:cNvPr id="0" name=""/>
        <dsp:cNvSpPr/>
      </dsp:nvSpPr>
      <dsp:spPr>
        <a:xfrm rot="5400000">
          <a:off x="-118244" y="1888825"/>
          <a:ext cx="1958779" cy="17230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семейный</a:t>
          </a:r>
          <a:endParaRPr lang="ru-RU" sz="2000" kern="1200" dirty="0"/>
        </a:p>
      </dsp:txBody>
      <dsp:txXfrm rot="5400000">
        <a:off x="-118244" y="1888825"/>
        <a:ext cx="1958779" cy="1723036"/>
      </dsp:txXfrm>
    </dsp:sp>
    <dsp:sp modelId="{CCFB6683-3A20-41ED-B1FB-988ED1258AD2}">
      <dsp:nvSpPr>
        <dsp:cNvPr id="0" name=""/>
        <dsp:cNvSpPr/>
      </dsp:nvSpPr>
      <dsp:spPr>
        <a:xfrm rot="5400000">
          <a:off x="4867644" y="-1085992"/>
          <a:ext cx="1273876" cy="6987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колыбельные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свадебные песни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причитания</a:t>
          </a:r>
          <a:endParaRPr lang="ru-RU" sz="2800" kern="1200" dirty="0"/>
        </a:p>
      </dsp:txBody>
      <dsp:txXfrm rot="5400000">
        <a:off x="4867644" y="-1085992"/>
        <a:ext cx="1273876" cy="6987768"/>
      </dsp:txXfrm>
    </dsp:sp>
    <dsp:sp modelId="{D15EC0B4-B0F1-4119-AFC1-45B80D6ADC6B}">
      <dsp:nvSpPr>
        <dsp:cNvPr id="0" name=""/>
        <dsp:cNvSpPr/>
      </dsp:nvSpPr>
      <dsp:spPr>
        <a:xfrm rot="5400000">
          <a:off x="169784" y="3368820"/>
          <a:ext cx="1958779" cy="229909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окказиональный</a:t>
          </a:r>
        </a:p>
      </dsp:txBody>
      <dsp:txXfrm rot="5400000">
        <a:off x="169784" y="3368820"/>
        <a:ext cx="1958779" cy="2299095"/>
      </dsp:txXfrm>
    </dsp:sp>
    <dsp:sp modelId="{C963E51F-0501-481B-A1F7-9FD0EAC35EC9}">
      <dsp:nvSpPr>
        <dsp:cNvPr id="0" name=""/>
        <dsp:cNvSpPr/>
      </dsp:nvSpPr>
      <dsp:spPr>
        <a:xfrm rot="5400000">
          <a:off x="5140810" y="785285"/>
          <a:ext cx="1273206" cy="69892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заговоры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err="1" smtClean="0"/>
            <a:t>заклички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считалки</a:t>
          </a:r>
          <a:endParaRPr lang="ru-RU" sz="2800" kern="1200" dirty="0"/>
        </a:p>
      </dsp:txBody>
      <dsp:txXfrm rot="5400000">
        <a:off x="5140810" y="785285"/>
        <a:ext cx="1273206" cy="69892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C2DE72-5645-44F4-9CDB-539F5304E6C9}">
      <dsp:nvSpPr>
        <dsp:cNvPr id="0" name=""/>
        <dsp:cNvSpPr/>
      </dsp:nvSpPr>
      <dsp:spPr>
        <a:xfrm rot="5400000">
          <a:off x="-300623" y="306409"/>
          <a:ext cx="2004157" cy="140291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поэзия</a:t>
          </a:r>
          <a:endParaRPr lang="ru-RU" sz="3200" kern="1200" dirty="0"/>
        </a:p>
      </dsp:txBody>
      <dsp:txXfrm rot="5400000">
        <a:off x="-300623" y="306409"/>
        <a:ext cx="2004157" cy="1402910"/>
      </dsp:txXfrm>
    </dsp:sp>
    <dsp:sp modelId="{F174E22F-41A8-46FE-896A-D21C85CE894E}">
      <dsp:nvSpPr>
        <dsp:cNvPr id="0" name=""/>
        <dsp:cNvSpPr/>
      </dsp:nvSpPr>
      <dsp:spPr>
        <a:xfrm rot="5400000">
          <a:off x="4693541" y="-3284845"/>
          <a:ext cx="1302702" cy="7883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былина, историческая песня, баллада, частушка</a:t>
          </a:r>
          <a:endParaRPr lang="ru-RU" sz="4000" kern="1200" dirty="0"/>
        </a:p>
      </dsp:txBody>
      <dsp:txXfrm rot="5400000">
        <a:off x="4693541" y="-3284845"/>
        <a:ext cx="1302702" cy="7883964"/>
      </dsp:txXfrm>
    </dsp:sp>
    <dsp:sp modelId="{62892936-EB59-4D9E-833C-636D4C0725E4}">
      <dsp:nvSpPr>
        <dsp:cNvPr id="0" name=""/>
        <dsp:cNvSpPr/>
      </dsp:nvSpPr>
      <dsp:spPr>
        <a:xfrm rot="5400000">
          <a:off x="-300623" y="2120334"/>
          <a:ext cx="2004157" cy="140291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проза</a:t>
          </a:r>
          <a:endParaRPr lang="ru-RU" sz="3200" kern="1200" dirty="0"/>
        </a:p>
      </dsp:txBody>
      <dsp:txXfrm rot="5400000">
        <a:off x="-300623" y="2120334"/>
        <a:ext cx="2004157" cy="1402910"/>
      </dsp:txXfrm>
    </dsp:sp>
    <dsp:sp modelId="{A4E8FBC6-18C9-434D-9819-ED18BC81F50F}">
      <dsp:nvSpPr>
        <dsp:cNvPr id="0" name=""/>
        <dsp:cNvSpPr/>
      </dsp:nvSpPr>
      <dsp:spPr>
        <a:xfrm rot="5400000">
          <a:off x="4693541" y="-1470919"/>
          <a:ext cx="1302702" cy="7883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сказка, предание, легенда, </a:t>
          </a:r>
          <a:r>
            <a:rPr lang="ru-RU" sz="4000" kern="1200" dirty="0" err="1" smtClean="0"/>
            <a:t>быличка</a:t>
          </a:r>
          <a:r>
            <a:rPr lang="ru-RU" sz="4000" kern="1200" dirty="0" smtClean="0"/>
            <a:t>, миф</a:t>
          </a:r>
          <a:endParaRPr lang="ru-RU" sz="4000" kern="1200" dirty="0"/>
        </a:p>
      </dsp:txBody>
      <dsp:txXfrm rot="5400000">
        <a:off x="4693541" y="-1470919"/>
        <a:ext cx="1302702" cy="7883964"/>
      </dsp:txXfrm>
    </dsp:sp>
    <dsp:sp modelId="{9E505FEA-ECDD-41FE-929D-0B86BFD326C0}">
      <dsp:nvSpPr>
        <dsp:cNvPr id="0" name=""/>
        <dsp:cNvSpPr/>
      </dsp:nvSpPr>
      <dsp:spPr>
        <a:xfrm rot="5400000">
          <a:off x="-300623" y="3934260"/>
          <a:ext cx="2004157" cy="140291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речевых ситуаций</a:t>
          </a:r>
          <a:endParaRPr lang="ru-RU" sz="2400" kern="1200" dirty="0"/>
        </a:p>
      </dsp:txBody>
      <dsp:txXfrm rot="5400000">
        <a:off x="-300623" y="3934260"/>
        <a:ext cx="2004157" cy="1402910"/>
      </dsp:txXfrm>
    </dsp:sp>
    <dsp:sp modelId="{16C4BC40-30B1-47A3-84F9-04E10F5FCD50}">
      <dsp:nvSpPr>
        <dsp:cNvPr id="0" name=""/>
        <dsp:cNvSpPr/>
      </dsp:nvSpPr>
      <dsp:spPr>
        <a:xfrm rot="5400000">
          <a:off x="4693198" y="343348"/>
          <a:ext cx="1303387" cy="7883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пословица, поговорка, загадка, скороговорка</a:t>
          </a:r>
          <a:endParaRPr lang="ru-RU" sz="4000" kern="1200" dirty="0"/>
        </a:p>
      </dsp:txBody>
      <dsp:txXfrm rot="5400000">
        <a:off x="4693198" y="343348"/>
        <a:ext cx="1303387" cy="7883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6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2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8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4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0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36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42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4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1" cy="58515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8"/>
            <a:ext cx="6521452" cy="58515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4" y="4406902"/>
            <a:ext cx="84201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4" y="2906718"/>
            <a:ext cx="8420101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6061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212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8183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244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305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366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427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48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1" y="1600205"/>
            <a:ext cx="4375151" cy="4525963"/>
          </a:xfrm>
        </p:spPr>
        <p:txBody>
          <a:bodyPr/>
          <a:lstStyle>
            <a:lvl1pPr>
              <a:defRPr sz="3600"/>
            </a:lvl1pPr>
            <a:lvl2pPr>
              <a:defRPr sz="33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1" cy="4525963"/>
          </a:xfrm>
        </p:spPr>
        <p:txBody>
          <a:bodyPr/>
          <a:lstStyle>
            <a:lvl1pPr>
              <a:defRPr sz="3600"/>
            </a:lvl1pPr>
            <a:lvl2pPr>
              <a:defRPr sz="33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7" y="1535117"/>
            <a:ext cx="4376874" cy="639763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06105" indent="0">
              <a:buNone/>
              <a:defRPr sz="2500" b="1"/>
            </a:lvl2pPr>
            <a:lvl3pPr marL="1212211" indent="0">
              <a:buNone/>
              <a:defRPr sz="2200" b="1"/>
            </a:lvl3pPr>
            <a:lvl4pPr marL="1818313" indent="0">
              <a:buNone/>
              <a:defRPr sz="2000" b="1"/>
            </a:lvl4pPr>
            <a:lvl5pPr marL="2424419" indent="0">
              <a:buNone/>
              <a:defRPr sz="2000" b="1"/>
            </a:lvl5pPr>
            <a:lvl6pPr marL="3030523" indent="0">
              <a:buNone/>
              <a:defRPr sz="2000" b="1"/>
            </a:lvl6pPr>
            <a:lvl7pPr marL="3636628" indent="0">
              <a:buNone/>
              <a:defRPr sz="2000" b="1"/>
            </a:lvl7pPr>
            <a:lvl8pPr marL="4242733" indent="0">
              <a:buNone/>
              <a:defRPr sz="2000" b="1"/>
            </a:lvl8pPr>
            <a:lvl9pPr marL="4848838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7" y="2174876"/>
            <a:ext cx="4376874" cy="3951288"/>
          </a:xfrm>
        </p:spPr>
        <p:txBody>
          <a:bodyPr/>
          <a:lstStyle>
            <a:lvl1pPr>
              <a:defRPr sz="33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25" y="1535117"/>
            <a:ext cx="4378584" cy="639763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06105" indent="0">
              <a:buNone/>
              <a:defRPr sz="2500" b="1"/>
            </a:lvl2pPr>
            <a:lvl3pPr marL="1212211" indent="0">
              <a:buNone/>
              <a:defRPr sz="2200" b="1"/>
            </a:lvl3pPr>
            <a:lvl4pPr marL="1818313" indent="0">
              <a:buNone/>
              <a:defRPr sz="2000" b="1"/>
            </a:lvl4pPr>
            <a:lvl5pPr marL="2424419" indent="0">
              <a:buNone/>
              <a:defRPr sz="2000" b="1"/>
            </a:lvl5pPr>
            <a:lvl6pPr marL="3030523" indent="0">
              <a:buNone/>
              <a:defRPr sz="2000" b="1"/>
            </a:lvl6pPr>
            <a:lvl7pPr marL="3636628" indent="0">
              <a:buNone/>
              <a:defRPr sz="2000" b="1"/>
            </a:lvl7pPr>
            <a:lvl8pPr marL="4242733" indent="0">
              <a:buNone/>
              <a:defRPr sz="2000" b="1"/>
            </a:lvl8pPr>
            <a:lvl9pPr marL="4848838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25" y="2174876"/>
            <a:ext cx="4378584" cy="3951288"/>
          </a:xfrm>
        </p:spPr>
        <p:txBody>
          <a:bodyPr/>
          <a:lstStyle>
            <a:lvl1pPr>
              <a:defRPr sz="33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3"/>
            <a:ext cx="3259004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80" y="273055"/>
            <a:ext cx="5537729" cy="5853114"/>
          </a:xfrm>
        </p:spPr>
        <p:txBody>
          <a:bodyPr/>
          <a:lstStyle>
            <a:lvl1pPr>
              <a:defRPr sz="4400"/>
            </a:lvl1pPr>
            <a:lvl2pPr>
              <a:defRPr sz="3600"/>
            </a:lvl2pPr>
            <a:lvl3pPr>
              <a:defRPr sz="33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606105" indent="0">
              <a:buNone/>
              <a:defRPr sz="1700"/>
            </a:lvl2pPr>
            <a:lvl3pPr marL="1212211" indent="0">
              <a:buNone/>
              <a:defRPr sz="1300"/>
            </a:lvl3pPr>
            <a:lvl4pPr marL="1818313" indent="0">
              <a:buNone/>
              <a:defRPr sz="1100"/>
            </a:lvl4pPr>
            <a:lvl5pPr marL="2424419" indent="0">
              <a:buNone/>
              <a:defRPr sz="1100"/>
            </a:lvl5pPr>
            <a:lvl6pPr marL="3030523" indent="0">
              <a:buNone/>
              <a:defRPr sz="1100"/>
            </a:lvl6pPr>
            <a:lvl7pPr marL="3636628" indent="0">
              <a:buNone/>
              <a:defRPr sz="1100"/>
            </a:lvl7pPr>
            <a:lvl8pPr marL="4242733" indent="0">
              <a:buNone/>
              <a:defRPr sz="1100"/>
            </a:lvl8pPr>
            <a:lvl9pPr marL="4848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3"/>
            <a:ext cx="5943600" cy="56674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/>
          <a:lstStyle>
            <a:lvl1pPr marL="0" indent="0">
              <a:buNone/>
              <a:defRPr sz="4400"/>
            </a:lvl1pPr>
            <a:lvl2pPr marL="606105" indent="0">
              <a:buNone/>
              <a:defRPr sz="3600"/>
            </a:lvl2pPr>
            <a:lvl3pPr marL="1212211" indent="0">
              <a:buNone/>
              <a:defRPr sz="3300"/>
            </a:lvl3pPr>
            <a:lvl4pPr marL="1818313" indent="0">
              <a:buNone/>
              <a:defRPr sz="2500"/>
            </a:lvl4pPr>
            <a:lvl5pPr marL="2424419" indent="0">
              <a:buNone/>
              <a:defRPr sz="2500"/>
            </a:lvl5pPr>
            <a:lvl6pPr marL="3030523" indent="0">
              <a:buNone/>
              <a:defRPr sz="2500"/>
            </a:lvl6pPr>
            <a:lvl7pPr marL="3636628" indent="0">
              <a:buNone/>
              <a:defRPr sz="2500"/>
            </a:lvl7pPr>
            <a:lvl8pPr marL="4242733" indent="0">
              <a:buNone/>
              <a:defRPr sz="2500"/>
            </a:lvl8pPr>
            <a:lvl9pPr marL="4848838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39"/>
            <a:ext cx="59436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606105" indent="0">
              <a:buNone/>
              <a:defRPr sz="1700"/>
            </a:lvl2pPr>
            <a:lvl3pPr marL="1212211" indent="0">
              <a:buNone/>
              <a:defRPr sz="1300"/>
            </a:lvl3pPr>
            <a:lvl4pPr marL="1818313" indent="0">
              <a:buNone/>
              <a:defRPr sz="1100"/>
            </a:lvl4pPr>
            <a:lvl5pPr marL="2424419" indent="0">
              <a:buNone/>
              <a:defRPr sz="1100"/>
            </a:lvl5pPr>
            <a:lvl6pPr marL="3030523" indent="0">
              <a:buNone/>
              <a:defRPr sz="1100"/>
            </a:lvl6pPr>
            <a:lvl7pPr marL="3636628" indent="0">
              <a:buNone/>
              <a:defRPr sz="1100"/>
            </a:lvl7pPr>
            <a:lvl8pPr marL="4242733" indent="0">
              <a:buNone/>
              <a:defRPr sz="1100"/>
            </a:lvl8pPr>
            <a:lvl9pPr marL="4848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9"/>
            <a:ext cx="8915400" cy="1143000"/>
          </a:xfrm>
          <a:prstGeom prst="rect">
            <a:avLst/>
          </a:prstGeom>
        </p:spPr>
        <p:txBody>
          <a:bodyPr vert="horz" lIns="121221" tIns="60609" rIns="121221" bIns="6060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600205"/>
            <a:ext cx="8915400" cy="4525963"/>
          </a:xfrm>
          <a:prstGeom prst="rect">
            <a:avLst/>
          </a:prstGeom>
        </p:spPr>
        <p:txBody>
          <a:bodyPr vert="horz" lIns="121221" tIns="60609" rIns="121221" bIns="606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7"/>
          </a:xfrm>
          <a:prstGeom prst="rect">
            <a:avLst/>
          </a:prstGeom>
        </p:spPr>
        <p:txBody>
          <a:bodyPr vert="horz" lIns="121221" tIns="60609" rIns="121221" bIns="60609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7C546-0AA9-4F1F-93DE-91FD5260CBC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1" cy="365127"/>
          </a:xfrm>
          <a:prstGeom prst="rect">
            <a:avLst/>
          </a:prstGeom>
        </p:spPr>
        <p:txBody>
          <a:bodyPr vert="horz" lIns="121221" tIns="60609" rIns="121221" bIns="60609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1"/>
            <a:ext cx="2311401" cy="365127"/>
          </a:xfrm>
          <a:prstGeom prst="rect">
            <a:avLst/>
          </a:prstGeom>
        </p:spPr>
        <p:txBody>
          <a:bodyPr vert="horz" lIns="121221" tIns="60609" rIns="121221" bIns="60609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2211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579" indent="-454579" algn="l" defTabSz="1212211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84920" indent="-378815" algn="l" defTabSz="121221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515261" indent="-303052" algn="l" defTabSz="1212211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21367" indent="-303052" algn="l" defTabSz="121221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727471" indent="-303052" algn="l" defTabSz="121221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33578" indent="-303052" algn="l" defTabSz="121221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39683" indent="-303052" algn="l" defTabSz="121221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45786" indent="-303052" algn="l" defTabSz="121221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51890" indent="-303052" algn="l" defTabSz="121221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22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06105" algn="l" defTabSz="12122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12211" algn="l" defTabSz="12122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313" algn="l" defTabSz="12122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24419" algn="l" defTabSz="12122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30523" algn="l" defTabSz="12122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36628" algn="l" defTabSz="12122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42733" algn="l" defTabSz="12122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48838" algn="l" defTabSz="12122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777\Desktop\все для презентаций\коричневый фон\2690166d2bfe.png"/>
          <p:cNvPicPr/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272480" y="0"/>
            <a:ext cx="9364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238230" y="1214423"/>
            <a:ext cx="7739118" cy="4954587"/>
          </a:xfrm>
          <a:prstGeom prst="rect">
            <a:avLst/>
          </a:prstGeom>
        </p:spPr>
        <p:txBody>
          <a:bodyPr wrap="none" lIns="121221" tIns="60609" rIns="121221" bIns="60609" fromWordArt="1">
            <a:prstTxWarp prst="textDeflateInflateDeflate">
              <a:avLst>
                <a:gd name="adj" fmla="val 28028"/>
              </a:avLst>
            </a:prstTxWarp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Фольклор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как средство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развития выразительности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и музыкальности речи</a:t>
            </a:r>
          </a:p>
          <a:p>
            <a:pPr algn="ctr"/>
            <a:endParaRPr lang="ru-RU" dirty="0" smtClean="0"/>
          </a:p>
          <a:p>
            <a:pPr algn="ctr" rtl="0"/>
            <a:endParaRPr lang="ru-RU" kern="10" dirty="0" smtClean="0">
              <a:ln w="9525">
                <a:noFill/>
                <a:round/>
                <a:headEnd/>
                <a:tailEnd/>
              </a:ln>
              <a:solidFill>
                <a:srgbClr val="622423"/>
              </a:solidFill>
              <a:latin typeface="Impact"/>
            </a:endParaRPr>
          </a:p>
          <a:p>
            <a:pPr algn="ctr" rtl="0"/>
            <a:endParaRPr lang="ru-RU" kern="10" dirty="0">
              <a:ln w="9525">
                <a:noFill/>
                <a:round/>
                <a:headEnd/>
                <a:tailEnd/>
              </a:ln>
              <a:solidFill>
                <a:srgbClr val="622423"/>
              </a:solidFill>
              <a:latin typeface="Impact"/>
            </a:endParaRPr>
          </a:p>
        </p:txBody>
      </p:sp>
      <p:pic>
        <p:nvPicPr>
          <p:cNvPr id="3074" name="Picture 2" descr="C:\Users\777\Desktop\все для презентаций\Анимашки - Школа\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13040">
            <a:off x="1246799" y="802919"/>
            <a:ext cx="1428760" cy="1428760"/>
          </a:xfrm>
          <a:prstGeom prst="rect">
            <a:avLst/>
          </a:prstGeom>
          <a:noFill/>
        </p:spPr>
      </p:pic>
      <p:pic>
        <p:nvPicPr>
          <p:cNvPr id="7" name="Рисунок 6" descr="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2560" y="4437112"/>
            <a:ext cx="1714512" cy="2019305"/>
          </a:xfrm>
          <a:prstGeom prst="rect">
            <a:avLst/>
          </a:prstGeom>
        </p:spPr>
      </p:pic>
      <p:pic>
        <p:nvPicPr>
          <p:cNvPr id="8" name="Рисунок 7" descr="мурзик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1312" y="4437112"/>
            <a:ext cx="1428728" cy="17859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48744" y="4077072"/>
            <a:ext cx="54726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Музыкальный руководитель: Ермакова Т.И.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ДНС\Desktop\и\IMG_9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2564904"/>
            <a:ext cx="5396264" cy="3597509"/>
          </a:xfrm>
          <a:prstGeom prst="rect">
            <a:avLst/>
          </a:prstGeom>
          <a:noFill/>
        </p:spPr>
      </p:pic>
      <p:pic>
        <p:nvPicPr>
          <p:cNvPr id="10" name="Рисунок 9" descr="101207_roma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9144" y="4077072"/>
            <a:ext cx="2409058" cy="2318718"/>
          </a:xfrm>
          <a:prstGeom prst="rect">
            <a:avLst/>
          </a:prstGeom>
        </p:spPr>
      </p:pic>
      <p:pic>
        <p:nvPicPr>
          <p:cNvPr id="1027" name="Picture 3" descr="C:\Users\ДНС\Desktop\DSC04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7943" y="260648"/>
            <a:ext cx="5410025" cy="3672408"/>
          </a:xfrm>
          <a:prstGeom prst="rect">
            <a:avLst/>
          </a:prstGeom>
          <a:noFill/>
        </p:spPr>
      </p:pic>
      <p:pic>
        <p:nvPicPr>
          <p:cNvPr id="11" name="Рисунок 10" descr="694183[1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528" y="-243408"/>
            <a:ext cx="2432720" cy="2627338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8003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494317" flipH="1">
            <a:off x="0" y="4869160"/>
            <a:ext cx="5033168" cy="1103160"/>
          </a:xfrm>
          <a:prstGeom prst="rect">
            <a:avLst/>
          </a:prstGeom>
        </p:spPr>
      </p:pic>
      <p:pic>
        <p:nvPicPr>
          <p:cNvPr id="6" name="Picture 2" descr="C:\Users\777\Desktop\все для презентаций\Анимашки - Школа\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23700">
            <a:off x="56450" y="44617"/>
            <a:ext cx="1428760" cy="1428760"/>
          </a:xfrm>
          <a:prstGeom prst="rect">
            <a:avLst/>
          </a:prstGeom>
          <a:noFill/>
        </p:spPr>
      </p:pic>
      <p:pic>
        <p:nvPicPr>
          <p:cNvPr id="10" name="Picture 2" descr="C:\Users\777\Desktop\все для презентаций\Анимашки - Школа\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488179">
            <a:off x="6355055" y="465953"/>
            <a:ext cx="2249860" cy="2249860"/>
          </a:xfrm>
          <a:prstGeom prst="rect">
            <a:avLst/>
          </a:prstGeom>
          <a:noFill/>
        </p:spPr>
      </p:pic>
      <p:pic>
        <p:nvPicPr>
          <p:cNvPr id="3074" name="Picture 2" descr="C:\Users\ДНС\Desktop\оля\DSC04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560" y="908721"/>
            <a:ext cx="3787186" cy="2520280"/>
          </a:xfrm>
          <a:prstGeom prst="rect">
            <a:avLst/>
          </a:prstGeom>
          <a:noFill/>
        </p:spPr>
      </p:pic>
      <p:pic>
        <p:nvPicPr>
          <p:cNvPr id="3075" name="Picture 3" descr="C:\Users\ДНС\Desktop\оля\DSC044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992" y="3140968"/>
            <a:ext cx="4664968" cy="31045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star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248" y="764704"/>
            <a:ext cx="244792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ДНС\Desktop\оля\DSC04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0" y="3573016"/>
            <a:ext cx="4328020" cy="2880320"/>
          </a:xfrm>
          <a:prstGeom prst="rect">
            <a:avLst/>
          </a:prstGeom>
          <a:noFill/>
        </p:spPr>
      </p:pic>
      <p:pic>
        <p:nvPicPr>
          <p:cNvPr id="5123" name="Picture 3" descr="C:\Users\ДНС\Desktop\оля\DSC04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0712" y="332656"/>
            <a:ext cx="4376936" cy="2912874"/>
          </a:xfrm>
          <a:prstGeom prst="rect">
            <a:avLst/>
          </a:prstGeom>
          <a:noFill/>
        </p:spPr>
      </p:pic>
      <p:pic>
        <p:nvPicPr>
          <p:cNvPr id="5124" name="Picture 4" descr="C:\Users\ДНС\Desktop\оля\DSC045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573016"/>
            <a:ext cx="4664968" cy="3104560"/>
          </a:xfrm>
          <a:prstGeom prst="rect">
            <a:avLst/>
          </a:prstGeom>
          <a:noFill/>
        </p:spPr>
      </p:pic>
      <p:pic>
        <p:nvPicPr>
          <p:cNvPr id="7" name="Рисунок 6" descr="2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4488" y="836712"/>
            <a:ext cx="1714512" cy="201930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урзик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1272" y="4725144"/>
            <a:ext cx="1895475" cy="190576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2480" y="274639"/>
            <a:ext cx="9361040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Проведение 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календарных и фольклорных праздников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ДНС\Desktop\и\сагаалган, масленица\DSC046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3068960"/>
            <a:ext cx="4571192" cy="3042152"/>
          </a:xfrm>
          <a:prstGeom prst="rect">
            <a:avLst/>
          </a:prstGeom>
          <a:noFill/>
        </p:spPr>
      </p:pic>
      <p:pic>
        <p:nvPicPr>
          <p:cNvPr id="2051" name="Picture 3" descr="C:\Users\ДНС\Desktop\и\сагаалган, масленица\DSC046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5008" y="1556792"/>
            <a:ext cx="4375150" cy="291168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НС\Desktop\и\сагаалган, масленица\DSC046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8"/>
            <a:ext cx="4375150" cy="2911685"/>
          </a:xfrm>
          <a:prstGeom prst="rect">
            <a:avLst/>
          </a:prstGeom>
          <a:noFill/>
        </p:spPr>
      </p:pic>
      <p:pic>
        <p:nvPicPr>
          <p:cNvPr id="3075" name="Picture 3" descr="C:\Users\ДНС\Desktop\и\сагаалган, масленица\DSC048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568" y="3356992"/>
            <a:ext cx="5023222" cy="3342980"/>
          </a:xfrm>
          <a:prstGeom prst="rect">
            <a:avLst/>
          </a:prstGeom>
          <a:noFill/>
        </p:spPr>
      </p:pic>
      <p:pic>
        <p:nvPicPr>
          <p:cNvPr id="3076" name="Picture 4" descr="C:\Users\ДНС\Desktop\и\сагаалган, масленица\DSC04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016" y="260648"/>
            <a:ext cx="4580614" cy="3048422"/>
          </a:xfrm>
          <a:prstGeom prst="rect">
            <a:avLst/>
          </a:prstGeom>
          <a:noFill/>
        </p:spPr>
      </p:pic>
      <p:pic>
        <p:nvPicPr>
          <p:cNvPr id="5" name="Рисунок 4" descr="694183[1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5208" y="3645024"/>
            <a:ext cx="2432720" cy="2627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25408">
            <a:off x="8024834" y="571480"/>
            <a:ext cx="1190631" cy="1232653"/>
          </a:xfrm>
          <a:prstGeom prst="rect">
            <a:avLst/>
          </a:prstGeom>
        </p:spPr>
      </p:pic>
      <p:pic>
        <p:nvPicPr>
          <p:cNvPr id="9" name="Рисунок 8" descr="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4728" y="4653136"/>
            <a:ext cx="1646123" cy="1956712"/>
          </a:xfrm>
          <a:prstGeom prst="rect">
            <a:avLst/>
          </a:prstGeom>
        </p:spPr>
      </p:pic>
      <p:pic>
        <p:nvPicPr>
          <p:cNvPr id="4098" name="Picture 2" descr="C:\Users\ДНС\Desktop\и\сагаалган, масленица\DSCN2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0" y="332656"/>
            <a:ext cx="3579862" cy="4773149"/>
          </a:xfrm>
          <a:prstGeom prst="rect">
            <a:avLst/>
          </a:prstGeom>
          <a:noFill/>
        </p:spPr>
      </p:pic>
      <p:pic>
        <p:nvPicPr>
          <p:cNvPr id="4099" name="Picture 3" descr="C:\Users\ДНС\Desktop\и\IMG_92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6896" y="1844824"/>
            <a:ext cx="5529064" cy="368604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88" y="4365104"/>
            <a:ext cx="1714512" cy="2019305"/>
          </a:xfrm>
          <a:prstGeom prst="rect">
            <a:avLst/>
          </a:prstGeom>
        </p:spPr>
      </p:pic>
      <p:pic>
        <p:nvPicPr>
          <p:cNvPr id="1026" name="Picture 2" descr="C:\Users\ДНС\Desktop\и\сагаалган, масленица\DSC049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548680"/>
            <a:ext cx="5040560" cy="3354519"/>
          </a:xfrm>
          <a:prstGeom prst="rect">
            <a:avLst/>
          </a:prstGeom>
          <a:noFill/>
        </p:spPr>
      </p:pic>
      <p:pic>
        <p:nvPicPr>
          <p:cNvPr id="2" name="Picture 2" descr="C:\Users\ДНС\Desktop\и\сагаалган, масленица\DSCN24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6976" y="2852936"/>
            <a:ext cx="4951214" cy="3713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9"/>
            <a:ext cx="8915400" cy="2020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Picture 5" descr="семья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2480" y="0"/>
            <a:ext cx="963352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balloons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336" y="260648"/>
            <a:ext cx="1619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balloons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672" y="4869160"/>
            <a:ext cx="1619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balloons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35258">
            <a:off x="3008784" y="3429000"/>
            <a:ext cx="1619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balloons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672" y="3140968"/>
            <a:ext cx="1619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balloons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44116">
            <a:off x="1228359" y="3560600"/>
            <a:ext cx="1619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balloons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260648"/>
            <a:ext cx="1619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balloons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67850">
            <a:off x="5950192" y="4361303"/>
            <a:ext cx="1619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 descr="balloons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0751">
            <a:off x="7057437" y="3993130"/>
            <a:ext cx="1619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balloons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9144" y="3573016"/>
            <a:ext cx="1619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04528" y="1340768"/>
            <a:ext cx="8420101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СПАСИБО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ЗА ВНИМАНИЕ!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1052736"/>
            <a:ext cx="8915400" cy="31683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Мир народной музыки окружает ребенка с момента его рождения и на протяжении всей жизни. Это позволяет выделить музыкальный фольклор в основной раздел народного творчества. Это хороводные песни, припевки, считалки, песенки – игры, </a:t>
            </a:r>
            <a:r>
              <a:rPr lang="ru-RU" sz="2800" dirty="0" err="1" smtClean="0"/>
              <a:t>заклички</a:t>
            </a:r>
            <a:r>
              <a:rPr lang="ru-RU" sz="2800" dirty="0" smtClean="0"/>
              <a:t>, песни – танцы, передающие основные представления о жизни народа о главных его ценностях – труде, семье, дружбе, любви к Родине.</a:t>
            </a:r>
            <a:br>
              <a:rPr lang="ru-RU" sz="2800" dirty="0" smtClean="0"/>
            </a:b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4" name="Picture 2" descr="F:\эл портфолио\Портфолио_воспитателя_шаблон\Портфолио воспитателя_шаблон\Zagotovki\3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8864" y="4149080"/>
            <a:ext cx="2935385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9945" r="11411" b="66709"/>
          <a:stretch>
            <a:fillRect/>
          </a:stretch>
        </p:blipFill>
        <p:spPr bwMode="auto">
          <a:xfrm>
            <a:off x="272480" y="260648"/>
            <a:ext cx="4870450" cy="359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5656" t="3599" r="21802" b="67224"/>
          <a:stretch>
            <a:fillRect/>
          </a:stretch>
        </p:blipFill>
        <p:spPr bwMode="auto">
          <a:xfrm>
            <a:off x="4376936" y="2417648"/>
            <a:ext cx="5033764" cy="360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44488" y="621723"/>
            <a:ext cx="9145016" cy="486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221" tIns="60609" rIns="121221" bIns="6060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</a:rPr>
              <a:t>Музыкальное воспитание – это не воспитание музыканта, а прежде всего воспитание человека средствами музыки. Приобщение ребенка к фольклору, это формирование у него познавательного интереса к быту, традициям своего народа, через историческую память, развитие творческой личности, через развитие музыкальных способностей.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388" y="4929198"/>
            <a:ext cx="1628783" cy="1252910"/>
          </a:xfrm>
          <a:prstGeom prst="rect">
            <a:avLst/>
          </a:prstGeom>
        </p:spPr>
      </p:pic>
      <p:pic>
        <p:nvPicPr>
          <p:cNvPr id="9" name="Picture 2" descr="C:\Users\777\Desktop\все для презентаций\Анимашки - Школа\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4381">
            <a:off x="505779" y="5195939"/>
            <a:ext cx="1428760" cy="1428760"/>
          </a:xfrm>
          <a:prstGeom prst="rect">
            <a:avLst/>
          </a:prstGeom>
          <a:noFill/>
        </p:spPr>
      </p:pic>
      <p:pic>
        <p:nvPicPr>
          <p:cNvPr id="10" name="Picture 2" descr="C:\Users\777\Desktop\все для презентаций\Анимашки - Школа\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572468">
            <a:off x="8118552" y="-102192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4540250" y="2133600"/>
            <a:ext cx="412750" cy="426720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4044950" y="2895600"/>
            <a:ext cx="742950" cy="838200"/>
          </a:xfrm>
          <a:custGeom>
            <a:avLst/>
            <a:gdLst>
              <a:gd name="connsiteX0" fmla="*/ 638828 w 638828"/>
              <a:gd name="connsiteY0" fmla="*/ 839244 h 839244"/>
              <a:gd name="connsiteX1" fmla="*/ 350729 w 638828"/>
              <a:gd name="connsiteY1" fmla="*/ 526093 h 839244"/>
              <a:gd name="connsiteX2" fmla="*/ 325677 w 638828"/>
              <a:gd name="connsiteY2" fmla="*/ 275572 h 839244"/>
              <a:gd name="connsiteX3" fmla="*/ 0 w 638828"/>
              <a:gd name="connsiteY3" fmla="*/ 0 h 839244"/>
              <a:gd name="connsiteX4" fmla="*/ 0 w 638828"/>
              <a:gd name="connsiteY4" fmla="*/ 0 h 83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28" h="839244">
                <a:moveTo>
                  <a:pt x="638828" y="839244"/>
                </a:moveTo>
                <a:cubicBezTo>
                  <a:pt x="520874" y="729641"/>
                  <a:pt x="402921" y="620038"/>
                  <a:pt x="350729" y="526093"/>
                </a:cubicBezTo>
                <a:cubicBezTo>
                  <a:pt x="298537" y="432148"/>
                  <a:pt x="384132" y="363254"/>
                  <a:pt x="325677" y="275572"/>
                </a:cubicBezTo>
                <a:cubicBezTo>
                  <a:pt x="267222" y="18789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798219" y="2500314"/>
            <a:ext cx="378354" cy="695325"/>
          </a:xfrm>
          <a:custGeom>
            <a:avLst/>
            <a:gdLst>
              <a:gd name="connsiteX0" fmla="*/ 0 w 350729"/>
              <a:gd name="connsiteY0" fmla="*/ 695195 h 695195"/>
              <a:gd name="connsiteX1" fmla="*/ 313151 w 350729"/>
              <a:gd name="connsiteY1" fmla="*/ 482252 h 695195"/>
              <a:gd name="connsiteX2" fmla="*/ 225468 w 350729"/>
              <a:gd name="connsiteY2" fmla="*/ 68893 h 695195"/>
              <a:gd name="connsiteX3" fmla="*/ 200416 w 350729"/>
              <a:gd name="connsiteY3" fmla="*/ 68893 h 69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729" h="695195">
                <a:moveTo>
                  <a:pt x="0" y="695195"/>
                </a:moveTo>
                <a:cubicBezTo>
                  <a:pt x="137786" y="640915"/>
                  <a:pt x="275573" y="586636"/>
                  <a:pt x="313151" y="482252"/>
                </a:cubicBezTo>
                <a:cubicBezTo>
                  <a:pt x="350729" y="377868"/>
                  <a:pt x="244257" y="137786"/>
                  <a:pt x="225468" y="68893"/>
                </a:cubicBezTo>
                <a:cubicBezTo>
                  <a:pt x="206679" y="0"/>
                  <a:pt x="200416" y="68893"/>
                  <a:pt x="200416" y="68893"/>
                </a:cubicBezTo>
              </a:path>
            </a:pathLst>
          </a:cu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798219" y="3571875"/>
            <a:ext cx="1293283" cy="449263"/>
          </a:xfrm>
          <a:custGeom>
            <a:avLst/>
            <a:gdLst>
              <a:gd name="connsiteX0" fmla="*/ 0 w 1194147"/>
              <a:gd name="connsiteY0" fmla="*/ 448849 h 448849"/>
              <a:gd name="connsiteX1" fmla="*/ 400833 w 1194147"/>
              <a:gd name="connsiteY1" fmla="*/ 248432 h 448849"/>
              <a:gd name="connsiteX2" fmla="*/ 876822 w 1194147"/>
              <a:gd name="connsiteY2" fmla="*/ 248432 h 448849"/>
              <a:gd name="connsiteX3" fmla="*/ 1152394 w 1194147"/>
              <a:gd name="connsiteY3" fmla="*/ 35490 h 448849"/>
              <a:gd name="connsiteX4" fmla="*/ 1127342 w 1194147"/>
              <a:gd name="connsiteY4" fmla="*/ 35490 h 448849"/>
              <a:gd name="connsiteX5" fmla="*/ 1114816 w 1194147"/>
              <a:gd name="connsiteY5" fmla="*/ 35490 h 44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147" h="448849">
                <a:moveTo>
                  <a:pt x="0" y="448849"/>
                </a:moveTo>
                <a:cubicBezTo>
                  <a:pt x="127348" y="365342"/>
                  <a:pt x="254696" y="281835"/>
                  <a:pt x="400833" y="248432"/>
                </a:cubicBezTo>
                <a:cubicBezTo>
                  <a:pt x="546970" y="215029"/>
                  <a:pt x="751562" y="283922"/>
                  <a:pt x="876822" y="248432"/>
                </a:cubicBezTo>
                <a:cubicBezTo>
                  <a:pt x="1002082" y="212942"/>
                  <a:pt x="1110641" y="70980"/>
                  <a:pt x="1152394" y="35490"/>
                </a:cubicBezTo>
                <a:cubicBezTo>
                  <a:pt x="1194147" y="0"/>
                  <a:pt x="1127342" y="35490"/>
                  <a:pt x="1127342" y="35490"/>
                </a:cubicBezTo>
                <a:lnTo>
                  <a:pt x="1114816" y="35490"/>
                </a:lnTo>
              </a:path>
            </a:pathLst>
          </a:cu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427662" y="2890839"/>
            <a:ext cx="428229" cy="892175"/>
          </a:xfrm>
          <a:custGeom>
            <a:avLst/>
            <a:gdLst>
              <a:gd name="connsiteX0" fmla="*/ 0 w 394570"/>
              <a:gd name="connsiteY0" fmla="*/ 891436 h 891436"/>
              <a:gd name="connsiteX1" fmla="*/ 62630 w 394570"/>
              <a:gd name="connsiteY1" fmla="*/ 565760 h 891436"/>
              <a:gd name="connsiteX2" fmla="*/ 237994 w 394570"/>
              <a:gd name="connsiteY2" fmla="*/ 352817 h 891436"/>
              <a:gd name="connsiteX3" fmla="*/ 375781 w 394570"/>
              <a:gd name="connsiteY3" fmla="*/ 52192 h 891436"/>
              <a:gd name="connsiteX4" fmla="*/ 350729 w 394570"/>
              <a:gd name="connsiteY4" fmla="*/ 39666 h 891436"/>
              <a:gd name="connsiteX5" fmla="*/ 363255 w 394570"/>
              <a:gd name="connsiteY5" fmla="*/ 39666 h 89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570" h="891436">
                <a:moveTo>
                  <a:pt x="0" y="891436"/>
                </a:moveTo>
                <a:cubicBezTo>
                  <a:pt x="11482" y="773483"/>
                  <a:pt x="22964" y="655530"/>
                  <a:pt x="62630" y="565760"/>
                </a:cubicBezTo>
                <a:cubicBezTo>
                  <a:pt x="102296" y="475990"/>
                  <a:pt x="185802" y="438412"/>
                  <a:pt x="237994" y="352817"/>
                </a:cubicBezTo>
                <a:cubicBezTo>
                  <a:pt x="290186" y="267222"/>
                  <a:pt x="356992" y="104384"/>
                  <a:pt x="375781" y="52192"/>
                </a:cubicBezTo>
                <a:cubicBezTo>
                  <a:pt x="394570" y="0"/>
                  <a:pt x="352817" y="41754"/>
                  <a:pt x="350729" y="39666"/>
                </a:cubicBezTo>
                <a:cubicBezTo>
                  <a:pt x="348641" y="37578"/>
                  <a:pt x="355948" y="38622"/>
                  <a:pt x="363255" y="39666"/>
                </a:cubicBezTo>
              </a:path>
            </a:pathLst>
          </a:cu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4939242" y="4273551"/>
            <a:ext cx="596768" cy="269875"/>
          </a:xfrm>
          <a:custGeom>
            <a:avLst/>
            <a:gdLst>
              <a:gd name="connsiteX0" fmla="*/ 0 w 551145"/>
              <a:gd name="connsiteY0" fmla="*/ 22964 h 269310"/>
              <a:gd name="connsiteX1" fmla="*/ 275573 w 551145"/>
              <a:gd name="connsiteY1" fmla="*/ 35490 h 269310"/>
              <a:gd name="connsiteX2" fmla="*/ 513567 w 551145"/>
              <a:gd name="connsiteY2" fmla="*/ 235907 h 269310"/>
              <a:gd name="connsiteX3" fmla="*/ 501041 w 551145"/>
              <a:gd name="connsiteY3" fmla="*/ 235907 h 269310"/>
              <a:gd name="connsiteX4" fmla="*/ 513567 w 551145"/>
              <a:gd name="connsiteY4" fmla="*/ 223381 h 26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145" h="269310">
                <a:moveTo>
                  <a:pt x="0" y="22964"/>
                </a:moveTo>
                <a:cubicBezTo>
                  <a:pt x="94989" y="11482"/>
                  <a:pt x="189979" y="0"/>
                  <a:pt x="275573" y="35490"/>
                </a:cubicBezTo>
                <a:cubicBezTo>
                  <a:pt x="361167" y="70980"/>
                  <a:pt x="475989" y="202504"/>
                  <a:pt x="513567" y="235907"/>
                </a:cubicBezTo>
                <a:cubicBezTo>
                  <a:pt x="551145" y="269310"/>
                  <a:pt x="501041" y="237995"/>
                  <a:pt x="501041" y="235907"/>
                </a:cubicBezTo>
                <a:cubicBezTo>
                  <a:pt x="501041" y="233819"/>
                  <a:pt x="507304" y="228600"/>
                  <a:pt x="513567" y="223381"/>
                </a:cubicBezTo>
              </a:path>
            </a:pathLst>
          </a:cu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026833" y="3606800"/>
            <a:ext cx="1678517" cy="736600"/>
          </a:xfrm>
          <a:custGeom>
            <a:avLst/>
            <a:gdLst>
              <a:gd name="connsiteX0" fmla="*/ 1453019 w 1453019"/>
              <a:gd name="connsiteY0" fmla="*/ 626301 h 626301"/>
              <a:gd name="connsiteX1" fmla="*/ 901874 w 1453019"/>
              <a:gd name="connsiteY1" fmla="*/ 388307 h 626301"/>
              <a:gd name="connsiteX2" fmla="*/ 688932 w 1453019"/>
              <a:gd name="connsiteY2" fmla="*/ 112734 h 626301"/>
              <a:gd name="connsiteX3" fmla="*/ 363255 w 1453019"/>
              <a:gd name="connsiteY3" fmla="*/ 12526 h 626301"/>
              <a:gd name="connsiteX4" fmla="*/ 0 w 1453019"/>
              <a:gd name="connsiteY4" fmla="*/ 37578 h 626301"/>
              <a:gd name="connsiteX5" fmla="*/ 0 w 1453019"/>
              <a:gd name="connsiteY5" fmla="*/ 37578 h 62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3019" h="626301">
                <a:moveTo>
                  <a:pt x="1453019" y="626301"/>
                </a:moveTo>
                <a:cubicBezTo>
                  <a:pt x="1241120" y="550101"/>
                  <a:pt x="1029222" y="473901"/>
                  <a:pt x="901874" y="388307"/>
                </a:cubicBezTo>
                <a:cubicBezTo>
                  <a:pt x="774526" y="302713"/>
                  <a:pt x="778702" y="175364"/>
                  <a:pt x="688932" y="112734"/>
                </a:cubicBezTo>
                <a:cubicBezTo>
                  <a:pt x="599162" y="50104"/>
                  <a:pt x="478077" y="25052"/>
                  <a:pt x="363255" y="12526"/>
                </a:cubicBezTo>
                <a:cubicBezTo>
                  <a:pt x="248433" y="0"/>
                  <a:pt x="0" y="37578"/>
                  <a:pt x="0" y="37578"/>
                </a:cubicBezTo>
                <a:lnTo>
                  <a:pt x="0" y="37578"/>
                </a:lnTo>
              </a:path>
            </a:pathLst>
          </a:cu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 rot="6055197">
            <a:off x="1916585" y="3264325"/>
            <a:ext cx="762000" cy="199853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небылицы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3327798" y="4000500"/>
            <a:ext cx="679317" cy="450850"/>
          </a:xfrm>
          <a:custGeom>
            <a:avLst/>
            <a:gdLst>
              <a:gd name="connsiteX0" fmla="*/ 626302 w 626302"/>
              <a:gd name="connsiteY0" fmla="*/ 0 h 450937"/>
              <a:gd name="connsiteX1" fmla="*/ 375781 w 626302"/>
              <a:gd name="connsiteY1" fmla="*/ 75157 h 450937"/>
              <a:gd name="connsiteX2" fmla="*/ 212943 w 626302"/>
              <a:gd name="connsiteY2" fmla="*/ 313151 h 450937"/>
              <a:gd name="connsiteX3" fmla="*/ 0 w 626302"/>
              <a:gd name="connsiteY3" fmla="*/ 450937 h 450937"/>
              <a:gd name="connsiteX4" fmla="*/ 0 w 626302"/>
              <a:gd name="connsiteY4" fmla="*/ 450937 h 45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302" h="450937">
                <a:moveTo>
                  <a:pt x="626302" y="0"/>
                </a:moveTo>
                <a:cubicBezTo>
                  <a:pt x="535488" y="11482"/>
                  <a:pt x="444674" y="22965"/>
                  <a:pt x="375781" y="75157"/>
                </a:cubicBezTo>
                <a:cubicBezTo>
                  <a:pt x="306888" y="127349"/>
                  <a:pt x="275573" y="250521"/>
                  <a:pt x="212943" y="313151"/>
                </a:cubicBezTo>
                <a:cubicBezTo>
                  <a:pt x="150313" y="375781"/>
                  <a:pt x="0" y="450937"/>
                  <a:pt x="0" y="450937"/>
                </a:cubicBezTo>
                <a:lnTo>
                  <a:pt x="0" y="450937"/>
                </a:lnTo>
              </a:path>
            </a:pathLst>
          </a:cu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024312" y="4286250"/>
            <a:ext cx="345679" cy="274638"/>
          </a:xfrm>
          <a:custGeom>
            <a:avLst/>
            <a:gdLst>
              <a:gd name="connsiteX0" fmla="*/ 319414 w 319414"/>
              <a:gd name="connsiteY0" fmla="*/ 0 h 275573"/>
              <a:gd name="connsiteX1" fmla="*/ 144050 w 319414"/>
              <a:gd name="connsiteY1" fmla="*/ 100209 h 275573"/>
              <a:gd name="connsiteX2" fmla="*/ 18789 w 319414"/>
              <a:gd name="connsiteY2" fmla="*/ 250521 h 275573"/>
              <a:gd name="connsiteX3" fmla="*/ 31315 w 319414"/>
              <a:gd name="connsiteY3" fmla="*/ 250521 h 27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14" h="275573">
                <a:moveTo>
                  <a:pt x="319414" y="0"/>
                </a:moveTo>
                <a:cubicBezTo>
                  <a:pt x="256784" y="29227"/>
                  <a:pt x="194154" y="58455"/>
                  <a:pt x="144050" y="100209"/>
                </a:cubicBezTo>
                <a:cubicBezTo>
                  <a:pt x="93946" y="141963"/>
                  <a:pt x="37578" y="225469"/>
                  <a:pt x="18789" y="250521"/>
                </a:cubicBezTo>
                <a:cubicBezTo>
                  <a:pt x="0" y="275573"/>
                  <a:pt x="15657" y="263047"/>
                  <a:pt x="31315" y="250521"/>
                </a:cubicBezTo>
              </a:path>
            </a:pathLst>
          </a:cu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 rot="3586087">
            <a:off x="2831681" y="4096346"/>
            <a:ext cx="762000" cy="19396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поговорки</a:t>
            </a:r>
          </a:p>
        </p:txBody>
      </p:sp>
      <p:sp>
        <p:nvSpPr>
          <p:cNvPr id="20" name="Овал 19"/>
          <p:cNvSpPr/>
          <p:nvPr/>
        </p:nvSpPr>
        <p:spPr>
          <a:xfrm rot="8023762">
            <a:off x="1974935" y="2106173"/>
            <a:ext cx="762000" cy="1898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игры</a:t>
            </a:r>
          </a:p>
        </p:txBody>
      </p:sp>
      <p:sp>
        <p:nvSpPr>
          <p:cNvPr id="21" name="Овал 20"/>
          <p:cNvSpPr/>
          <p:nvPr/>
        </p:nvSpPr>
        <p:spPr>
          <a:xfrm rot="6780978">
            <a:off x="6019885" y="3934972"/>
            <a:ext cx="762000" cy="1898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сказки</a:t>
            </a:r>
          </a:p>
        </p:txBody>
      </p:sp>
      <p:sp>
        <p:nvSpPr>
          <p:cNvPr id="22" name="Овал 21"/>
          <p:cNvSpPr/>
          <p:nvPr/>
        </p:nvSpPr>
        <p:spPr>
          <a:xfrm rot="10039268">
            <a:off x="4152873" y="346890"/>
            <a:ext cx="822407" cy="18166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400" dirty="0" err="1">
                <a:solidFill>
                  <a:schemeClr val="tx1"/>
                </a:solidFill>
              </a:rPr>
              <a:t>потешки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 rot="6780978">
            <a:off x="2743568" y="1476227"/>
            <a:ext cx="762000" cy="206661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считалки</a:t>
            </a:r>
          </a:p>
        </p:txBody>
      </p:sp>
      <p:sp>
        <p:nvSpPr>
          <p:cNvPr id="24" name="Овал 23"/>
          <p:cNvSpPr/>
          <p:nvPr/>
        </p:nvSpPr>
        <p:spPr>
          <a:xfrm rot="3151008">
            <a:off x="5440592" y="904636"/>
            <a:ext cx="762000" cy="21413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частушки</a:t>
            </a:r>
          </a:p>
        </p:txBody>
      </p:sp>
      <p:sp>
        <p:nvSpPr>
          <p:cNvPr id="25" name="Овал 24"/>
          <p:cNvSpPr/>
          <p:nvPr/>
        </p:nvSpPr>
        <p:spPr>
          <a:xfrm rot="3218211">
            <a:off x="6302342" y="1366890"/>
            <a:ext cx="762000" cy="20495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пословицы</a:t>
            </a:r>
          </a:p>
        </p:txBody>
      </p:sp>
      <p:sp>
        <p:nvSpPr>
          <p:cNvPr id="26" name="Овал 25"/>
          <p:cNvSpPr/>
          <p:nvPr/>
        </p:nvSpPr>
        <p:spPr>
          <a:xfrm rot="4061937">
            <a:off x="6535640" y="2307454"/>
            <a:ext cx="762000" cy="1898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песни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5902325" y="3770313"/>
            <a:ext cx="393833" cy="312737"/>
          </a:xfrm>
          <a:custGeom>
            <a:avLst/>
            <a:gdLst>
              <a:gd name="connsiteX0" fmla="*/ 0 w 363255"/>
              <a:gd name="connsiteY0" fmla="*/ 0 h 313151"/>
              <a:gd name="connsiteX1" fmla="*/ 250520 w 363255"/>
              <a:gd name="connsiteY1" fmla="*/ 212943 h 313151"/>
              <a:gd name="connsiteX2" fmla="*/ 363255 w 363255"/>
              <a:gd name="connsiteY2" fmla="*/ 313151 h 313151"/>
              <a:gd name="connsiteX3" fmla="*/ 363255 w 363255"/>
              <a:gd name="connsiteY3" fmla="*/ 313151 h 31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255" h="313151">
                <a:moveTo>
                  <a:pt x="0" y="0"/>
                </a:moveTo>
                <a:lnTo>
                  <a:pt x="250520" y="212943"/>
                </a:lnTo>
                <a:cubicBezTo>
                  <a:pt x="311062" y="265135"/>
                  <a:pt x="363255" y="313151"/>
                  <a:pt x="363255" y="313151"/>
                </a:cubicBezTo>
                <a:lnTo>
                  <a:pt x="363255" y="313151"/>
                </a:lnTo>
              </a:path>
            </a:pathLst>
          </a:cu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 rot="5661022">
            <a:off x="6937649" y="3168408"/>
            <a:ext cx="762000" cy="203293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загадки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1423988" y="6083301"/>
            <a:ext cx="6445779" cy="747713"/>
          </a:xfrm>
          <a:custGeom>
            <a:avLst/>
            <a:gdLst>
              <a:gd name="connsiteX0" fmla="*/ 3569918 w 5949863"/>
              <a:gd name="connsiteY0" fmla="*/ 66805 h 747386"/>
              <a:gd name="connsiteX1" fmla="*/ 2455101 w 5949863"/>
              <a:gd name="connsiteY1" fmla="*/ 116910 h 747386"/>
              <a:gd name="connsiteX2" fmla="*/ 1866378 w 5949863"/>
              <a:gd name="connsiteY2" fmla="*/ 217118 h 747386"/>
              <a:gd name="connsiteX3" fmla="*/ 1302707 w 5949863"/>
              <a:gd name="connsiteY3" fmla="*/ 217118 h 747386"/>
              <a:gd name="connsiteX4" fmla="*/ 964504 w 5949863"/>
              <a:gd name="connsiteY4" fmla="*/ 329852 h 747386"/>
              <a:gd name="connsiteX5" fmla="*/ 50104 w 5949863"/>
              <a:gd name="connsiteY5" fmla="*/ 392482 h 747386"/>
              <a:gd name="connsiteX6" fmla="*/ 663879 w 5949863"/>
              <a:gd name="connsiteY6" fmla="*/ 630477 h 747386"/>
              <a:gd name="connsiteX7" fmla="*/ 1390389 w 5949863"/>
              <a:gd name="connsiteY7" fmla="*/ 517742 h 747386"/>
              <a:gd name="connsiteX8" fmla="*/ 2292263 w 5949863"/>
              <a:gd name="connsiteY8" fmla="*/ 655529 h 747386"/>
              <a:gd name="connsiteX9" fmla="*/ 2893512 w 5949863"/>
              <a:gd name="connsiteY9" fmla="*/ 617951 h 747386"/>
              <a:gd name="connsiteX10" fmla="*/ 3632548 w 5949863"/>
              <a:gd name="connsiteY10" fmla="*/ 617951 h 747386"/>
              <a:gd name="connsiteX11" fmla="*/ 4396635 w 5949863"/>
              <a:gd name="connsiteY11" fmla="*/ 718159 h 747386"/>
              <a:gd name="connsiteX12" fmla="*/ 4947781 w 5949863"/>
              <a:gd name="connsiteY12" fmla="*/ 442586 h 747386"/>
              <a:gd name="connsiteX13" fmla="*/ 5611660 w 5949863"/>
              <a:gd name="connsiteY13" fmla="*/ 392482 h 747386"/>
              <a:gd name="connsiteX14" fmla="*/ 5949863 w 5949863"/>
              <a:gd name="connsiteY14" fmla="*/ 129436 h 747386"/>
              <a:gd name="connsiteX15" fmla="*/ 5611660 w 5949863"/>
              <a:gd name="connsiteY15" fmla="*/ 4175 h 747386"/>
              <a:gd name="connsiteX16" fmla="*/ 5047989 w 5949863"/>
              <a:gd name="connsiteY16" fmla="*/ 154488 h 747386"/>
              <a:gd name="connsiteX17" fmla="*/ 4359057 w 5949863"/>
              <a:gd name="connsiteY17" fmla="*/ 91858 h 747386"/>
              <a:gd name="connsiteX18" fmla="*/ 3883068 w 5949863"/>
              <a:gd name="connsiteY18" fmla="*/ 204592 h 747386"/>
              <a:gd name="connsiteX19" fmla="*/ 3569918 w 5949863"/>
              <a:gd name="connsiteY19" fmla="*/ 66805 h 74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49863" h="747386">
                <a:moveTo>
                  <a:pt x="3569918" y="66805"/>
                </a:moveTo>
                <a:cubicBezTo>
                  <a:pt x="3331924" y="52191"/>
                  <a:pt x="2739024" y="91858"/>
                  <a:pt x="2455101" y="116910"/>
                </a:cubicBezTo>
                <a:cubicBezTo>
                  <a:pt x="2171178" y="141962"/>
                  <a:pt x="2058443" y="200417"/>
                  <a:pt x="1866378" y="217118"/>
                </a:cubicBezTo>
                <a:cubicBezTo>
                  <a:pt x="1674313" y="233819"/>
                  <a:pt x="1453019" y="198329"/>
                  <a:pt x="1302707" y="217118"/>
                </a:cubicBezTo>
                <a:cubicBezTo>
                  <a:pt x="1152395" y="235907"/>
                  <a:pt x="1173271" y="300625"/>
                  <a:pt x="964504" y="329852"/>
                </a:cubicBezTo>
                <a:cubicBezTo>
                  <a:pt x="755737" y="359079"/>
                  <a:pt x="100208" y="342378"/>
                  <a:pt x="50104" y="392482"/>
                </a:cubicBezTo>
                <a:cubicBezTo>
                  <a:pt x="0" y="442586"/>
                  <a:pt x="440498" y="609600"/>
                  <a:pt x="663879" y="630477"/>
                </a:cubicBezTo>
                <a:cubicBezTo>
                  <a:pt x="887260" y="651354"/>
                  <a:pt x="1118992" y="513567"/>
                  <a:pt x="1390389" y="517742"/>
                </a:cubicBezTo>
                <a:cubicBezTo>
                  <a:pt x="1661786" y="521917"/>
                  <a:pt x="2041743" y="638828"/>
                  <a:pt x="2292263" y="655529"/>
                </a:cubicBezTo>
                <a:cubicBezTo>
                  <a:pt x="2542783" y="672230"/>
                  <a:pt x="2670131" y="624214"/>
                  <a:pt x="2893512" y="617951"/>
                </a:cubicBezTo>
                <a:cubicBezTo>
                  <a:pt x="3116893" y="611688"/>
                  <a:pt x="3382028" y="601250"/>
                  <a:pt x="3632548" y="617951"/>
                </a:cubicBezTo>
                <a:cubicBezTo>
                  <a:pt x="3883069" y="634652"/>
                  <a:pt x="4177430" y="747386"/>
                  <a:pt x="4396635" y="718159"/>
                </a:cubicBezTo>
                <a:cubicBezTo>
                  <a:pt x="4615840" y="688932"/>
                  <a:pt x="4745277" y="496865"/>
                  <a:pt x="4947781" y="442586"/>
                </a:cubicBezTo>
                <a:cubicBezTo>
                  <a:pt x="5150285" y="388307"/>
                  <a:pt x="5444646" y="444674"/>
                  <a:pt x="5611660" y="392482"/>
                </a:cubicBezTo>
                <a:cubicBezTo>
                  <a:pt x="5778674" y="340290"/>
                  <a:pt x="5949863" y="194154"/>
                  <a:pt x="5949863" y="129436"/>
                </a:cubicBezTo>
                <a:cubicBezTo>
                  <a:pt x="5949863" y="64718"/>
                  <a:pt x="5761972" y="0"/>
                  <a:pt x="5611660" y="4175"/>
                </a:cubicBezTo>
                <a:cubicBezTo>
                  <a:pt x="5461348" y="8350"/>
                  <a:pt x="5256756" y="139874"/>
                  <a:pt x="5047989" y="154488"/>
                </a:cubicBezTo>
                <a:cubicBezTo>
                  <a:pt x="4839222" y="169102"/>
                  <a:pt x="4553210" y="83507"/>
                  <a:pt x="4359057" y="91858"/>
                </a:cubicBezTo>
                <a:cubicBezTo>
                  <a:pt x="4164904" y="100209"/>
                  <a:pt x="4012503" y="208767"/>
                  <a:pt x="3883068" y="204592"/>
                </a:cubicBezTo>
                <a:cubicBezTo>
                  <a:pt x="3753633" y="200417"/>
                  <a:pt x="3807912" y="81419"/>
                  <a:pt x="3569918" y="66805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7" name="TextBox 29"/>
          <p:cNvSpPr txBox="1">
            <a:spLocks noChangeArrowheads="1"/>
          </p:cNvSpPr>
          <p:nvPr/>
        </p:nvSpPr>
        <p:spPr bwMode="auto">
          <a:xfrm>
            <a:off x="1393032" y="357188"/>
            <a:ext cx="2108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rgbClr val="C00000"/>
                </a:solidFill>
              </a:rPr>
              <a:t>Жанры</a:t>
            </a:r>
          </a:p>
        </p:txBody>
      </p:sp>
      <p:sp>
        <p:nvSpPr>
          <p:cNvPr id="16408" name="TextBox 30"/>
          <p:cNvSpPr txBox="1">
            <a:spLocks noChangeArrowheads="1"/>
          </p:cNvSpPr>
          <p:nvPr/>
        </p:nvSpPr>
        <p:spPr bwMode="auto">
          <a:xfrm>
            <a:off x="5107782" y="428626"/>
            <a:ext cx="31874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rgbClr val="C00000"/>
                </a:solidFill>
              </a:rPr>
              <a:t>фольклора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Ирина\Мои документы\Мои рисунки\1(10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188640"/>
            <a:ext cx="3003376" cy="222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4711"/>
            <a:ext cx="2725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3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                                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76536" y="2316937"/>
            <a:ext cx="8712968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Monotype Corsiva" pitchFamily="66" charset="0"/>
              </a:rPr>
              <a:t>Простота и яркость художественного образа, сюжетная занимательность, образность  и эмоциональность языка, напевность мелодий песен, </a:t>
            </a:r>
            <a:r>
              <a:rPr lang="ru-RU" sz="3200" dirty="0" err="1" smtClean="0">
                <a:latin typeface="Monotype Corsiva" pitchFamily="66" charset="0"/>
              </a:rPr>
              <a:t>попевок</a:t>
            </a:r>
            <a:r>
              <a:rPr lang="ru-RU" sz="3200" dirty="0" smtClean="0">
                <a:latin typeface="Monotype Corsiva" pitchFamily="66" charset="0"/>
              </a:rPr>
              <a:t> определяют возможность их использования в качестве эффективного средства развития выразительности детской речи.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-13052435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 </a:t>
            </a:r>
            <a:endParaRPr lang="ru-RU" sz="1000" dirty="0" smtClean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76500" y="-13052435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  </a:t>
            </a:r>
            <a:endParaRPr lang="ru-RU" sz="1400" dirty="0" smtClean="0"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3" name="Picture 2" descr="F:\эл портфолио\Портфолио_воспитателя_шаблон\Портфолио воспитателя_шаблон\Zagotovki\3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184" y="4430302"/>
            <a:ext cx="2998922" cy="2427698"/>
          </a:xfrm>
          <a:prstGeom prst="rect">
            <a:avLst/>
          </a:prstGeom>
          <a:noFill/>
        </p:spPr>
      </p:pic>
      <p:pic>
        <p:nvPicPr>
          <p:cNvPr id="10" name="Picture 2" descr="C:\Users\777\Desktop\все для презентаций\Анимашки - Школа\3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887094">
            <a:off x="7009419" y="187206"/>
            <a:ext cx="1886726" cy="188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ДНС\Desktop\и\сагаалган, масленица\DSCN23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476672"/>
            <a:ext cx="4375150" cy="3281363"/>
          </a:xfrm>
          <a:prstGeom prst="rect">
            <a:avLst/>
          </a:prstGeom>
          <a:noFill/>
        </p:spPr>
      </p:pic>
      <p:pic>
        <p:nvPicPr>
          <p:cNvPr id="2052" name="Picture 4" descr="C:\Users\ДНС\Desktop\и\сагаалган, масленица\DSCN24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984" y="2924944"/>
            <a:ext cx="4375150" cy="3281363"/>
          </a:xfrm>
          <a:prstGeom prst="rect">
            <a:avLst/>
          </a:prstGeom>
          <a:noFill/>
        </p:spPr>
      </p:pic>
      <p:pic>
        <p:nvPicPr>
          <p:cNvPr id="8" name="Рисунок 7" descr="101207_roma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8005">
            <a:off x="6105128" y="332656"/>
            <a:ext cx="2409058" cy="2318718"/>
          </a:xfrm>
          <a:prstGeom prst="rect">
            <a:avLst/>
          </a:prstGeom>
        </p:spPr>
      </p:pic>
      <p:pic>
        <p:nvPicPr>
          <p:cNvPr id="9" name="Рисунок 8" descr="88003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494317" flipH="1">
            <a:off x="0" y="4869160"/>
            <a:ext cx="5033168" cy="1103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12" y="285728"/>
            <a:ext cx="89154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Обрядовый фольклор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09563" y="1071564"/>
          <a:ext cx="9286875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04" y="285728"/>
            <a:ext cx="89154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Необрядовый</a:t>
            </a:r>
            <a:r>
              <a:rPr lang="ru-RU" dirty="0" smtClean="0"/>
              <a:t> фольклор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9530" y="1214420"/>
          <a:ext cx="9286875" cy="5643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</TotalTime>
  <Words>219</Words>
  <Application>Microsoft Office PowerPoint</Application>
  <PresentationFormat>Лист A4 (210x297 мм)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Мир народной музыки окружает ребенка с момента его рождения и на протяжении всей жизни. Это позволяет выделить музыкальный фольклор в основной раздел народного творчества. Это хороводные песни, припевки, считалки, песенки – игры, заклички, песни – танцы, передающие основные представления о жизни народа о главных его ценностях – труде, семье, дружбе, любви к Родине. </vt:lpstr>
      <vt:lpstr>Слайд 3</vt:lpstr>
      <vt:lpstr>Слайд 4</vt:lpstr>
      <vt:lpstr>Слайд 5</vt:lpstr>
      <vt:lpstr>Слайд 6</vt:lpstr>
      <vt:lpstr>Слайд 7</vt:lpstr>
      <vt:lpstr>Обрядовый фольклор</vt:lpstr>
      <vt:lpstr>Необрядовый фольклор</vt:lpstr>
      <vt:lpstr>Слайд 10</vt:lpstr>
      <vt:lpstr>Слайд 11</vt:lpstr>
      <vt:lpstr>Слайд 12</vt:lpstr>
      <vt:lpstr>Проведение  календарных и фольклорных праздников</vt:lpstr>
      <vt:lpstr>Слайд 14</vt:lpstr>
      <vt:lpstr>Слайд 15</vt:lpstr>
      <vt:lpstr>Слайд 16</vt:lpstr>
      <vt:lpstr>Слайд 17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ДНС</cp:lastModifiedBy>
  <cp:revision>180</cp:revision>
  <dcterms:created xsi:type="dcterms:W3CDTF">2010-05-02T17:26:43Z</dcterms:created>
  <dcterms:modified xsi:type="dcterms:W3CDTF">2014-01-28T23:41:24Z</dcterms:modified>
</cp:coreProperties>
</file>