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6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357166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spc="200" dirty="0">
                <a:solidFill>
                  <a:srgbClr val="FF0000"/>
                </a:solidFill>
                <a:latin typeface="Comic Sans MS" pitchFamily="66" charset="0"/>
              </a:rPr>
              <a:t>Русские пряники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7752" y="4357694"/>
            <a:ext cx="40719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Comic Sans MS" pitchFamily="66" charset="0"/>
              </a:rPr>
              <a:t>Пряники русские,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Comic Sans MS" pitchFamily="66" charset="0"/>
              </a:rPr>
              <a:t>Сладкие, мятные,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Comic Sans MS" pitchFamily="66" charset="0"/>
              </a:rPr>
              <a:t>К чаю ароматному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Comic Sans MS" pitchFamily="66" charset="0"/>
              </a:rPr>
              <a:t>Угощенье знатное.</a:t>
            </a:r>
          </a:p>
          <a:p>
            <a:pPr algn="ctr"/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1\Desktop\Пряники\prian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4762500" cy="3438525"/>
          </a:xfrm>
          <a:prstGeom prst="rect">
            <a:avLst/>
          </a:prstGeom>
          <a:noFill/>
        </p:spPr>
      </p:pic>
      <p:pic>
        <p:nvPicPr>
          <p:cNvPr id="9218" name="Picture 2" descr="C:\Users\1\Desktop\Пряники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785926"/>
            <a:ext cx="3214710" cy="24202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642918"/>
            <a:ext cx="828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Первое упоминание о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силуэтных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пряниках относится к 1850 году, но уже к началу ХХ века они благодаря своим декоративным качествам стали наиболее массовыми и популярными. </a:t>
            </a:r>
          </a:p>
        </p:txBody>
      </p:sp>
      <p:pic>
        <p:nvPicPr>
          <p:cNvPr id="7170" name="Picture 2" descr="C:\Users\1\Desktop\Пряники\i_1056378327_an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2714644" cy="24974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1" name="Picture 3" descr="C:\Users\1\Desktop\Пряники\Вырезные\0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500430" y="3143248"/>
            <a:ext cx="2554403" cy="24987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2" name="Picture 4" descr="C:\Users\1\Desktop\Пряники\Вырезные\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929066"/>
            <a:ext cx="2229394" cy="2500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01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Но, пожалуй, самые замечательные силуэтные пряники под названием «козули» выпекали и выпекают до сих пор в Архангельске.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1472" y="4071942"/>
            <a:ext cx="79296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Традиция изготовления этого очень вкусного и ароматного пряника-талисмана насчитывает не одно столетие. В старые времена только самые искусные мастерицы выпекали Козули по большим праздникам. Рецепт особого теста и разноцветной глазури на травах и ягодах хранился в секрете и передавался в семье по наследству.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своей форме и рисунку традиционные северные Козули очень разнообразны.</a:t>
            </a:r>
          </a:p>
        </p:txBody>
      </p:sp>
      <p:pic>
        <p:nvPicPr>
          <p:cNvPr id="8194" name="Picture 2" descr="C:\Users\1\Desktop\Пряники\Вырезные\virezn_pr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2272813" cy="2219335"/>
          </a:xfrm>
          <a:prstGeom prst="rect">
            <a:avLst/>
          </a:prstGeom>
          <a:noFill/>
        </p:spPr>
      </p:pic>
      <p:pic>
        <p:nvPicPr>
          <p:cNvPr id="8195" name="Picture 3" descr="C:\Users\1\Desktop\Пряники\Вырезные\virezn_pr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1357298"/>
            <a:ext cx="2166947" cy="2334711"/>
          </a:xfrm>
          <a:prstGeom prst="rect">
            <a:avLst/>
          </a:prstGeom>
          <a:noFill/>
        </p:spPr>
      </p:pic>
      <p:pic>
        <p:nvPicPr>
          <p:cNvPr id="8197" name="Picture 5" descr="C:\Users\1\Desktop\Пряники\Вырезные\virezn_pr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1285860"/>
            <a:ext cx="2214578" cy="2574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Каждый  пряник, как и положено талисману-хранителю, исполнен своего глубокого смысла, согласно персонажу – прообразу и вложенным пожеланиям.</a:t>
            </a:r>
          </a:p>
        </p:txBody>
      </p:sp>
      <p:pic>
        <p:nvPicPr>
          <p:cNvPr id="9218" name="Picture 2" descr="C:\Users\1\Desktop\Пряники\0_580f_6ce19f80_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786214" cy="283966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286248" y="1357298"/>
            <a:ext cx="4572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Вот основные значения используемых символов: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ДОМИК – благополучие и счастье в доме и семье. Достаток, спокойствие, крепкая дружная семья.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ЛОШАДКА – здоровье, трудолюбие, благородство, настойчивость в достижении целей. Настоящий друг и помощник.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4282" y="4500570"/>
            <a:ext cx="87868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СОВА – мудрость, долголетие, наблюдательность, проницательность. Способность многое предусматривать и помогать добрым советом. 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ЁЖИК – домовитый трудяга, честный, заботливый, старательный, изобретательный. Умеет защитить все, что ему дорого в жизни. 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ЗАЙКА – ласковая и шустрая, расторопная в хозяйстве, умелая, находчивая. Заботится о семье, дарит любовь ближним.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86439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Традиция изготовления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«козуль» связана с празднованием Рождества. В святочные недели их выставляли на окна изб, ими одаривали родственников и колядующих, особенно детей, чтобы обеспечить благополучие в доме, прикрепляли к воротам скотного двора, чтобы скот плодился и не терялся летом в лесу. Персонажами этих козуль, приуроченных к новогодним праздникам, традиционно были Дед Мороз, Снегурочка, Рождественская звезда, а также приезжавшие в город ненцы, отраженные в таких сюжетах, как оленья упряжка или ненки в национальных одеждах. 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1\Desktop\Пряники\Вырезные\virezn_p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214686"/>
            <a:ext cx="2309824" cy="30376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43" name="Picture 3" descr="C:\Users\1\Desktop\Пряники\Вырезные\Untitled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3286124"/>
            <a:ext cx="2153061" cy="30003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44" name="Picture 4" descr="C:\Users\1\Desktop\Пряники\Вырезные\Untitled11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071802" y="3786190"/>
            <a:ext cx="3357586" cy="16672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Отдельное слово о разноцветной глазури: ярко-малиновая, белоснежная, покрытая сусальным золотом. Она объединила народное творчество и ремесло, когда пряник стал произведением декоративно-прикладного искусства. </a:t>
            </a:r>
          </a:p>
        </p:txBody>
      </p:sp>
      <p:pic>
        <p:nvPicPr>
          <p:cNvPr id="8196" name="Picture 4" descr="C:\Users\1\Desktop\Пряники\hram.jpg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1571604" y="1857364"/>
            <a:ext cx="6475966" cy="45720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1\Desktop\Пряники\pr1.jpg"/>
          <p:cNvPicPr>
            <a:picLocks noChangeAspect="1" noChangeArrowheads="1"/>
          </p:cNvPicPr>
          <p:nvPr/>
        </p:nvPicPr>
        <p:blipFill>
          <a:blip r:embed="rId2">
            <a:lum bright="30000"/>
          </a:blip>
          <a:srcRect/>
          <a:stretch>
            <a:fillRect/>
          </a:stretch>
        </p:blipFill>
        <p:spPr bwMode="auto">
          <a:xfrm>
            <a:off x="642910" y="500042"/>
            <a:ext cx="3651253" cy="27384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267" name="Picture 3" descr="C:\Users\1\Desktop\Пряники\pr2.jpg"/>
          <p:cNvPicPr>
            <a:picLocks noChangeAspect="1" noChangeArrowheads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4857752" y="500042"/>
            <a:ext cx="3619525" cy="27146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268" name="Picture 4" descr="C:\Users\1\Desktop\Пряники\pr4.jpg"/>
          <p:cNvPicPr>
            <a:picLocks noChangeAspect="1" noChangeArrowheads="1"/>
          </p:cNvPicPr>
          <p:nvPr/>
        </p:nvPicPr>
        <p:blipFill>
          <a:blip r:embed="rId4">
            <a:lum bright="10000"/>
          </a:blip>
          <a:srcRect/>
          <a:stretch>
            <a:fillRect/>
          </a:stretch>
        </p:blipFill>
        <p:spPr bwMode="auto">
          <a:xfrm>
            <a:off x="2285984" y="4000504"/>
            <a:ext cx="4762500" cy="26098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57158" y="3429000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Рождественские  пряники, изготовленные современными мастерами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3582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ПЕЧАТНЫЙ ПРЯНИК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изготавливают с помощью пряничной доски, или «пряницы», как рельефный оттиск на тесте. Его красота и качество в значительной мере зависели от мастера, изготовившего пряничную доску. В старину таких умельцев называли «знаменщиками».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3995678"/>
            <a:ext cx="83582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пряничных досках изображали птиц, рыб, зверей, фантастических животных, терема и фигуры людей. Распространены были пряничные доски, изображавшие всадника на коне, гусара, барышню, кавалера под руку с дамой. Иные имели форму круга, прямоугольника или квадрата. Иногда на пряничных досках выполняли в зеркальном отражении  надписи, например: «Кого люблю  - дарю»; «Пряники кушать добрым людям во здравие и честь»; «Сей пряник с медом, с перцем и духами». 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Пряники\p01.gif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428596" y="1857364"/>
            <a:ext cx="2630733" cy="207170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7" name="Picture 3" descr="C:\Users\1\Desktop\Пряники\p02.gif"/>
          <p:cNvPicPr>
            <a:picLocks noChangeAspect="1" noChangeArrowheads="1"/>
          </p:cNvPicPr>
          <p:nvPr/>
        </p:nvPicPr>
        <p:blipFill>
          <a:blip r:embed="rId3">
            <a:lum bright="30000"/>
          </a:blip>
          <a:srcRect/>
          <a:stretch>
            <a:fillRect/>
          </a:stretch>
        </p:blipFill>
        <p:spPr bwMode="auto">
          <a:xfrm>
            <a:off x="6786578" y="1714488"/>
            <a:ext cx="1903153" cy="221457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8" name="Picture 4" descr="C:\Users\1\Desktop\Пряники\w250-3.jpg"/>
          <p:cNvPicPr>
            <a:picLocks noChangeAspect="1" noChangeArrowheads="1"/>
          </p:cNvPicPr>
          <p:nvPr/>
        </p:nvPicPr>
        <p:blipFill>
          <a:blip r:embed="rId4">
            <a:lum bright="20000" contrast="10000"/>
          </a:blip>
          <a:srcRect/>
          <a:stretch>
            <a:fillRect/>
          </a:stretch>
        </p:blipFill>
        <p:spPr bwMode="auto">
          <a:xfrm>
            <a:off x="3571868" y="2000240"/>
            <a:ext cx="2564928" cy="19288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1\Desktop\Пряники\Doska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3619525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2" name="Picture 4" descr="C:\Users\1\Desktop\Пряники\Pryanik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85728"/>
            <a:ext cx="3453746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4" name="Picture 6" descr="C:\Users\1\Desktop\Пряники\Pryanik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857628"/>
            <a:ext cx="4138175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5" name="Picture 7" descr="C:\Users\1\Desktop\Пряники\Pryanik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3857628"/>
            <a:ext cx="3619525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428596" y="3143248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Процесс изготовления печатного пряника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Пряники\Печатные\pechatniy_pr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928802"/>
            <a:ext cx="4076917" cy="47149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357158" y="142852"/>
            <a:ext cx="85011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Резчики изготовляли также специальные пряничные доски, с помощью которых можно было отпечатать сразу много небольших по размеру пряников. Получив с помощью такой доски отпечаток на тесте, пряник пекли, а затем разрезали ножом на равные прямоугольники, ориентируясь на отпечатанные на нем специальные желобки.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0562" y="2643182"/>
            <a:ext cx="45005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Таким способом печатались «разгони», или разгонные пряники. Эти пряники хозяева вручали засидевшимся гостям в конце праздника.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Получив «разгоню», гости понимали, что не следует засиживаться, а пора расходиться по домам.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42852"/>
            <a:ext cx="8286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Стоимость «подносных» досок и пряников была очень высока, т.к. их посвящали определенному человеку или событию.  Пряники же с наборных досок были небольшими с простым, незатейливым рисунком и дешевыми, за что получили название  – «грошевики». 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1\Desktop\Пряники\Печатные\pechatniy_p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3160445" cy="20081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099" name="Picture 3" descr="C:\Users\1\Desktop\Пряники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1714488"/>
            <a:ext cx="2757501" cy="20602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01" name="Picture 5" descr="C:\Users\1\Desktop\Пряники\тульский пряни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3929066"/>
            <a:ext cx="5357850" cy="27682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Пряник – древнее лакомство. С ним связаны вековые традиции, обряды, история страны. Первое упоминание о тульском печатном прянике найдено в писцовой книге 1685 года. Пекут их со стародавних времен. Их производили в Вязьме и Туле, Перми и Керчи, в Архангельске и Путивле, в Харькове и Рязани, в Калуге и Твери, в Новгороде и Белгороде и во множестве других городов. И каждый город старался перещеголять тут всех остальных – сделать пряник вкуснее, красивее, интереснее.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1\Desktop\Пряники\Kareta1_BGblue_we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055368"/>
            <a:ext cx="4143404" cy="26020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171" name="Picture 3" descr="C:\Users\1\Desktop\Пряники\Вырезные\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3616" y="3714752"/>
            <a:ext cx="2307341" cy="29194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наше время пряничное дело, к сожалению, уже не имеет такого широкого размаха, как прежде, а внешний вид и вкусовые качества пряников в основном далеки от тех, что были привычны для наших не таких уж и далеких предков.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5072074"/>
            <a:ext cx="84296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все же не стоит забывать о том, что и по сей день существуют знаменитые тульские, вяземские, городецкие, ржевские, архангельские пряники, а значит есть надежда на то, что мастерство изготовления пряников, пришедшее к нам из глубины веков, будет продолжать жить и радовать всех от мала до велика. </a:t>
            </a:r>
          </a:p>
        </p:txBody>
      </p:sp>
      <p:pic>
        <p:nvPicPr>
          <p:cNvPr id="5122" name="Picture 2" descr="C:\Users\1\Desktop\Пряники\pryan_avtole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1571612"/>
            <a:ext cx="2757717" cy="1500198"/>
          </a:xfrm>
          <a:prstGeom prst="rect">
            <a:avLst/>
          </a:prstGeom>
          <a:noFill/>
        </p:spPr>
      </p:pic>
      <p:pic>
        <p:nvPicPr>
          <p:cNvPr id="5123" name="Picture 3" descr="C:\Users\1\Desktop\Пряники\pryan_roche_full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928926" y="1928802"/>
            <a:ext cx="3190879" cy="2396060"/>
          </a:xfrm>
          <a:prstGeom prst="rect">
            <a:avLst/>
          </a:prstGeom>
          <a:noFill/>
        </p:spPr>
      </p:pic>
      <p:pic>
        <p:nvPicPr>
          <p:cNvPr id="5124" name="Picture 4" descr="C:\Users\1\Desktop\Пряники\pryanik5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500306"/>
            <a:ext cx="2667012" cy="2733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Слово «пряник» происходит от слова «пряный» (от др. рус. «пъпърянь») как прилагательное от слова «пъпърь» - перец. Изначально пряники были не столько сладкими, сколько пряными и даже острыми.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4180344"/>
            <a:ext cx="85011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Русские пряники – явление общенациональное, вряд ли где-нибудь еще до такой степени связанное с народной жизнью и бытом. В одной из старинных былин говорится: «Учали добры молодцы есть пряники печатные, запивать винами крепкими». 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1\Desktop\Пряники\42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2346175" cy="1857388"/>
          </a:xfrm>
          <a:prstGeom prst="rect">
            <a:avLst/>
          </a:prstGeom>
          <a:noFill/>
        </p:spPr>
      </p:pic>
      <p:pic>
        <p:nvPicPr>
          <p:cNvPr id="6147" name="Picture 3" descr="C:\Users\1\Desktop\Пряники\407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857364"/>
            <a:ext cx="3357581" cy="2350307"/>
          </a:xfrm>
          <a:prstGeom prst="rect">
            <a:avLst/>
          </a:prstGeom>
          <a:noFill/>
        </p:spPr>
      </p:pic>
      <p:pic>
        <p:nvPicPr>
          <p:cNvPr id="6148" name="Picture 4" descr="C:\Users\1\Desktop\Пряники\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69145" y="2143116"/>
            <a:ext cx="2708100" cy="2038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214290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Виды пряников </a:t>
            </a:r>
            <a:endParaRPr lang="ru-RU" sz="3600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928670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России существовало три вида пряников, получивших свое название по технологии их производства:                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лепные, вырезные или силуэтные и печатные. </a:t>
            </a:r>
          </a:p>
        </p:txBody>
      </p:sp>
      <p:pic>
        <p:nvPicPr>
          <p:cNvPr id="1026" name="Picture 2" descr="C:\Users\1\Desktop\Пряники\Лепные\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357430"/>
            <a:ext cx="3278010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8" name="Picture 4" descr="C:\Users\1\Desktop\Пряники\15.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71810"/>
            <a:ext cx="2071702" cy="27677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30" name="Picture 6" descr="C:\Users\1\Desktop\Пряники\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572008"/>
            <a:ext cx="2656839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4296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ЛЕПНЫЕ ПРЯНИКИ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пришли к нам из языческой Руси. 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Их появление в виде ритуального хлеба связано с языческими представлениями древних славян.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заслужить милость богов и их покровительство, каждому из них приносились жертвенные дары - быки, бараны, олени, петухи.     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57686" y="3000372"/>
            <a:ext cx="45720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 временем, кровавые жертвы животных заменились на их скульптурные изображения из глины, дерева и теста.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Имение эти ритуальные фигурки из теста и стали тем, что мы называем «пряник». </a:t>
            </a:r>
          </a:p>
        </p:txBody>
      </p:sp>
      <p:pic>
        <p:nvPicPr>
          <p:cNvPr id="2051" name="Picture 3" descr="C:\Users\1\Desktop\Пряники\Лепные\image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571744"/>
            <a:ext cx="3391425" cy="31432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725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Сегодня лепные пряники - это большая редкость, сохранившаяся на территории русского Севеpa под названием «козули».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Их традиционные персонажи - конь, олень, коровка, коза, утица, тетерка с птенцами - уцелевшие образы древнерусской языческой мифологии.</a:t>
            </a:r>
          </a:p>
        </p:txBody>
      </p:sp>
      <p:pic>
        <p:nvPicPr>
          <p:cNvPr id="4098" name="Picture 2" descr="C:\Users\1\Desktop\Пряники\Лепные\prianik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3643338" cy="294721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099" name="Picture 3" descr="C:\Users\1\Desktop\Пряники\Лепные\prianik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000372"/>
            <a:ext cx="2928958" cy="29289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28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менее древнюю историю, чем лепные «козули», имеют и так называемые «тетеры», или «витушки», которые до сих пор делают на Мезени и в Каргополе. </a:t>
            </a:r>
          </a:p>
        </p:txBody>
      </p:sp>
      <p:pic>
        <p:nvPicPr>
          <p:cNvPr id="3074" name="Picture 2" descr="C:\Users\1\Desktop\Пряники\Лепные\image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3348053" cy="26574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6" name="Picture 4" descr="C:\Users\1\Desktop\Пряники\Лепные\prianik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714488"/>
            <a:ext cx="2786082" cy="26606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7" name="Picture 5" descr="C:\Users\1\Desktop\Пряники\Лепные\prianik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4714884"/>
            <a:ext cx="3000396" cy="19986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«Витушки» выпекают из ржаного теста, раскатанного в виде тонких жгутиков, превращающихся в фигурки зверей или спиралевидные геометрические фигуры.</a:t>
            </a:r>
          </a:p>
          <a:p>
            <a:pPr algn="ctr"/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1\Desktop\Пряники\Лепные\prianik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2500330" cy="236251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124" name="Picture 4" descr="C:\Users\1\Desktop\Пряники\Лепные\prianik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14818"/>
            <a:ext cx="2428892" cy="242889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127" name="Picture 7" descr="C:\Users\1\Desktop\Пряники\Лепные\prianik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500306"/>
            <a:ext cx="2393174" cy="3143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8" name="Picture 8" descr="C:\Users\1\Desktop\Пряники\Лепные\prianik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500306"/>
            <a:ext cx="2133606" cy="31844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57166"/>
            <a:ext cx="8501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отличие от лепных,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вырезные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пряники — плоские. Они вырезаются из пластины раскатанного теста ножом или с помощью специальных металлических форм. У хорошей стряпухи всегда было в запасе несколько форм-высечек, с помощью которых можно было легко и быстро вырезать из теста фигурки петушков, жаворонков, коровок, рыбок и многое другое.</a:t>
            </a:r>
          </a:p>
        </p:txBody>
      </p:sp>
      <p:pic>
        <p:nvPicPr>
          <p:cNvPr id="6148" name="Picture 4" descr="C:\Users\1\Desktop\Пряники\Вырезные\24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500306"/>
            <a:ext cx="2892487" cy="35004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9" name="Picture 5" descr="C:\Users\1\Desktop\Пряники\image0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2571744"/>
            <a:ext cx="4257675" cy="33242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1124</Words>
  <Application>Microsoft Office PowerPoint</Application>
  <PresentationFormat>Экран (4:3)</PresentationFormat>
  <Paragraphs>44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</cp:lastModifiedBy>
  <cp:revision>43</cp:revision>
  <dcterms:created xsi:type="dcterms:W3CDTF">2009-01-21T08:34:56Z</dcterms:created>
  <dcterms:modified xsi:type="dcterms:W3CDTF">2021-04-20T14:00:47Z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906365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