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sldIdLst>
    <p:sldId id="284" r:id="rId2"/>
    <p:sldId id="293" r:id="rId3"/>
    <p:sldId id="278" r:id="rId4"/>
    <p:sldId id="295" r:id="rId5"/>
    <p:sldId id="302" r:id="rId6"/>
    <p:sldId id="273" r:id="rId7"/>
    <p:sldId id="297" r:id="rId8"/>
    <p:sldId id="301" r:id="rId9"/>
    <p:sldId id="311" r:id="rId10"/>
    <p:sldId id="264" r:id="rId11"/>
    <p:sldId id="31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8000"/>
    <a:srgbClr val="0066FF"/>
    <a:srgbClr val="CC0000"/>
    <a:srgbClr val="8A0000"/>
    <a:srgbClr val="0CC021"/>
    <a:srgbClr val="00CC66"/>
    <a:srgbClr val="25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8" autoAdjust="0"/>
    <p:restoredTop sz="97359" autoAdjust="0"/>
  </p:normalViewPr>
  <p:slideViewPr>
    <p:cSldViewPr>
      <p:cViewPr>
        <p:scale>
          <a:sx n="75" d="100"/>
          <a:sy n="75" d="100"/>
        </p:scale>
        <p:origin x="-120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3A24B-EEB9-45EA-8642-95B12F0B8E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4821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46EC8-6BAB-4D01-B6C2-AF001AD4D0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4147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D6B7-CDBF-49CB-B93F-ED3833572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8131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FEAD4-B485-472E-A9EB-45C92BB2B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26290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E16D3-3B4C-4267-99A4-31FEF9DF9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12332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06083-0AB5-47B5-A1A4-1AF816443D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5066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4487D-6C4A-43D8-9F38-344EC546E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2019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70E72-9F1C-43C8-A45F-0B1D577DF2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74004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68113-F1A2-4615-83F3-C92491703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9046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DD748-56B6-418C-9C12-D09969EF8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98681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1EAA9-D2C4-4229-8B4A-68A686143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3914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D3BFB9-EC82-4EFD-A774-76AF20557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2.wav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slide" Target="slide10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slide" Target="slide10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image" Target="../media/image20.png"/><Relationship Id="rId4" Type="http://schemas.openxmlformats.org/officeDocument/2006/relationships/slide" Target="slide3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slide" Target="slide10.xml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4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3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slide" Target="slide10.xml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323850" y="1052513"/>
            <a:ext cx="864235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400" b="1">
              <a:latin typeface="Times New Roman" pitchFamily="18" charset="0"/>
            </a:endParaRPr>
          </a:p>
        </p:txBody>
      </p:sp>
      <p:pic>
        <p:nvPicPr>
          <p:cNvPr id="205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02725" cy="6829425"/>
          </a:xfrm>
          <a:prstGeom prst="rect">
            <a:avLst/>
          </a:prstGeom>
          <a:noFill/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1476375" y="1412875"/>
            <a:ext cx="68405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solidFill>
                  <a:srgbClr val="C00000"/>
                </a:solidFill>
              </a:rPr>
              <a:t>Музыкально-дидактическая игра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i="1" dirty="0">
                <a:solidFill>
                  <a:srgbClr val="C00000"/>
                </a:solidFill>
              </a:rPr>
              <a:t>«Четвертый лишний»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 i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000" b="1" i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i="1" dirty="0">
                <a:solidFill>
                  <a:srgbClr val="008000"/>
                </a:solidFill>
              </a:rPr>
              <a:t>Составитель</a:t>
            </a:r>
            <a:r>
              <a:rPr lang="ru-RU" altLang="ru-RU" sz="2600" b="1" i="1" dirty="0" smtClean="0">
                <a:solidFill>
                  <a:srgbClr val="008000"/>
                </a:solidFill>
              </a:rPr>
              <a:t>:</a:t>
            </a:r>
            <a:r>
              <a:rPr lang="en-US" altLang="ru-RU" sz="2600" b="1" i="1" dirty="0" smtClean="0">
                <a:solidFill>
                  <a:srgbClr val="008000"/>
                </a:solidFill>
              </a:rPr>
              <a:t> </a:t>
            </a:r>
            <a:r>
              <a:rPr lang="ru-RU" altLang="ru-RU" sz="2600" b="1" i="1" smtClean="0">
                <a:solidFill>
                  <a:srgbClr val="008000"/>
                </a:solidFill>
              </a:rPr>
              <a:t>Ермакова Т.И.</a:t>
            </a:r>
            <a:endParaRPr lang="ru-RU" altLang="ru-RU" sz="2600" b="1" i="1" dirty="0">
              <a:solidFill>
                <a:srgbClr val="008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600" b="1" i="1" dirty="0">
                <a:solidFill>
                  <a:srgbClr val="008000"/>
                </a:solidFill>
              </a:rPr>
              <a:t>Музыкальный руководитель</a:t>
            </a:r>
          </a:p>
        </p:txBody>
      </p:sp>
      <p:pic>
        <p:nvPicPr>
          <p:cNvPr id="2053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805488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 descr="кто занудней всех на свете. - Просмотр темы :: Мужской КЛУБ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9842" y="3789040"/>
            <a:ext cx="727071" cy="7270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5" descr="ad83ac7c407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90794">
            <a:off x="3887788" y="736600"/>
            <a:ext cx="558006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ad83ac7c407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38" y="620713"/>
            <a:ext cx="5580062" cy="585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Рисунок 15" descr="ad83ac7c407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9031">
            <a:off x="3735388" y="584200"/>
            <a:ext cx="5580062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5"/>
          <p:cNvSpPr txBox="1">
            <a:spLocks noChangeArrowheads="1"/>
          </p:cNvSpPr>
          <p:nvPr/>
        </p:nvSpPr>
        <p:spPr bwMode="auto">
          <a:xfrm>
            <a:off x="808038" y="481647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3321" name="AutoShape 6"/>
          <p:cNvSpPr>
            <a:spLocks noChangeArrowheads="1"/>
          </p:cNvSpPr>
          <p:nvPr/>
        </p:nvSpPr>
        <p:spPr bwMode="auto">
          <a:xfrm>
            <a:off x="179388" y="115888"/>
            <a:ext cx="6119812" cy="1584325"/>
          </a:xfrm>
          <a:prstGeom prst="cloudCallout">
            <a:avLst>
              <a:gd name="adj1" fmla="val 11194"/>
              <a:gd name="adj2" fmla="val 189079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u-RU" sz="4000" b="1" dirty="0">
                <a:solidFill>
                  <a:srgbClr val="FF0066"/>
                </a:solidFill>
              </a:rPr>
              <a:t>  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Ошибочка!</a:t>
            </a:r>
          </a:p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Подумай ещё!</a:t>
            </a:r>
          </a:p>
        </p:txBody>
      </p:sp>
      <p:sp>
        <p:nvSpPr>
          <p:cNvPr id="10" name="Управляющая кнопка: назад 9">
            <a:hlinkClick r:id="" action="ppaction://hlinkshowjump?jump=lastslideviewed" highlightClick="1"/>
          </p:cNvPr>
          <p:cNvSpPr/>
          <p:nvPr/>
        </p:nvSpPr>
        <p:spPr>
          <a:xfrm>
            <a:off x="395288" y="5589588"/>
            <a:ext cx="865187" cy="647700"/>
          </a:xfrm>
          <a:prstGeom prst="actionButtonBackPrevio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12" name="Picture 16" descr="E:\Мои рисунки\ветерок\девочка сидит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30" t="15778" r="23985" b="18925"/>
          <a:stretch>
            <a:fillRect/>
          </a:stretch>
        </p:blipFill>
        <p:spPr bwMode="auto">
          <a:xfrm>
            <a:off x="5292725" y="2420938"/>
            <a:ext cx="356711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ELPHRG01.wav">
            <a:hlinkClick r:id="" action="ppaction://media"/>
          </p:cNvPr>
          <p:cNvPicPr>
            <a:picLocks noRot="1" noChangeAspect="1"/>
          </p:cNvPicPr>
          <p:nvPr>
            <a:wavAudioFile r:embed="rId1" name="ELPHRG01.wav"/>
          </p:nvPr>
        </p:nvPicPr>
        <p:blipFill>
          <a:blip r:embed="rId5"/>
          <a:stretch>
            <a:fillRect/>
          </a:stretch>
        </p:blipFill>
        <p:spPr>
          <a:xfrm>
            <a:off x="4410076" y="34813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428604"/>
            <a:ext cx="7786742" cy="4216539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игры: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познавательного интереса к музыкальным инструментам.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Развивать музыкальную память и тембровый слух.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Обучать, доступным возрасту детей, способам взаимодействия с ИКТ.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Создавать комфортную атмосферу сотрудничества в совместной деятельности.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96" y="5286388"/>
            <a:ext cx="787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323850" y="0"/>
            <a:ext cx="806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 b="1">
              <a:solidFill>
                <a:srgbClr val="FFFF00"/>
              </a:solidFill>
            </a:endParaRPr>
          </a:p>
        </p:txBody>
      </p:sp>
      <p:sp>
        <p:nvSpPr>
          <p:cNvPr id="2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203575" y="5661025"/>
            <a:ext cx="2987675" cy="838200"/>
          </a:xfrm>
          <a:prstGeom prst="ellipseRibb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Завершить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  <a:hlinkClick r:id="" action="ppaction://hlinkshowjump?jump=firstslide"/>
              </a:rPr>
              <a:t>игру</a:t>
            </a:r>
            <a:endParaRPr lang="ru-RU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76" name="AutoShape 19" descr="Рисунок1">
            <a:hlinkClick r:id="" action="ppaction://hlinkshowjump?jump=lastslide">
              <a:snd r:embed="rId2" name="билан.wav"/>
            </a:hlinkClick>
          </p:cNvPr>
          <p:cNvSpPr>
            <a:spLocks noChangeArrowheads="1"/>
          </p:cNvSpPr>
          <p:nvPr/>
        </p:nvSpPr>
        <p:spPr bwMode="auto">
          <a:xfrm>
            <a:off x="3132138" y="1773238"/>
            <a:ext cx="2879725" cy="21590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2138" y="1700213"/>
            <a:ext cx="2879725" cy="2233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Духовые инструменты</a:t>
            </a:r>
          </a:p>
        </p:txBody>
      </p:sp>
      <p:pic>
        <p:nvPicPr>
          <p:cNvPr id="6154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0313" y="765175"/>
            <a:ext cx="2593975" cy="18891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155" name="Picture 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3175" y="4143375"/>
            <a:ext cx="2508250" cy="1881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6156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4500" y="4143375"/>
            <a:ext cx="2508250" cy="1881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81" name="Picture 1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2438"/>
            <a:ext cx="27495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4" descr="  Rokott007 7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884613"/>
            <a:ext cx="3851275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13" descr="  Rokott007 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3884613"/>
            <a:ext cx="43561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12" descr="  Rokott007 7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884613"/>
            <a:ext cx="435610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AutoShape 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1042988" y="5589588"/>
            <a:ext cx="2846387" cy="1054100"/>
          </a:xfrm>
          <a:prstGeom prst="ellipseRibbon2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300" dirty="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ru-RU" sz="2300" dirty="0">
                <a:solidFill>
                  <a:srgbClr val="990033"/>
                </a:solidFill>
                <a:latin typeface="Calibri" pitchFamily="34" charset="0"/>
                <a:hlinkClick r:id="" action="ppaction://hlinkshowjump?jump=firstslide"/>
              </a:rPr>
              <a:t>Завершить</a:t>
            </a:r>
            <a:r>
              <a:rPr lang="ru-RU" sz="2300" dirty="0">
                <a:solidFill>
                  <a:srgbClr val="990033"/>
                </a:solidFill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ru-RU" sz="2300" dirty="0">
                <a:solidFill>
                  <a:srgbClr val="990033"/>
                </a:solidFill>
                <a:latin typeface="Calibri" pitchFamily="34" charset="0"/>
              </a:rPr>
              <a:t>игру</a:t>
            </a:r>
          </a:p>
        </p:txBody>
      </p:sp>
      <p:sp>
        <p:nvSpPr>
          <p:cNvPr id="4102" name="Rectangle 4"/>
          <p:cNvSpPr>
            <a:spLocks noRot="1" noChangeArrowheads="1"/>
          </p:cNvSpPr>
          <p:nvPr/>
        </p:nvSpPr>
        <p:spPr bwMode="auto">
          <a:xfrm>
            <a:off x="395288" y="1557338"/>
            <a:ext cx="59769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7000">
              <a:solidFill>
                <a:srgbClr val="9900FF"/>
              </a:solidFill>
            </a:endParaRPr>
          </a:p>
        </p:txBody>
      </p:sp>
      <p:sp>
        <p:nvSpPr>
          <p:cNvPr id="68620" name="Rectangle 12"/>
          <p:cNvSpPr>
            <a:spLocks noRot="1" noChangeArrowheads="1"/>
          </p:cNvSpPr>
          <p:nvPr/>
        </p:nvSpPr>
        <p:spPr bwMode="auto">
          <a:xfrm>
            <a:off x="539750" y="836613"/>
            <a:ext cx="4608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Правильно!!!</a:t>
            </a: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7596188" y="5876925"/>
            <a:ext cx="936625" cy="647700"/>
          </a:xfrm>
          <a:prstGeom prst="actionButtonForwardNex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105" name="Picture 12" descr="E:\Мои рисунки\ветерок\девочка сиди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09" r="15399"/>
          <a:stretch>
            <a:fillRect/>
          </a:stretch>
        </p:blipFill>
        <p:spPr bwMode="auto">
          <a:xfrm>
            <a:off x="4500563" y="1308100"/>
            <a:ext cx="3024187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23850" y="0"/>
            <a:ext cx="806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 b="1">
              <a:solidFill>
                <a:srgbClr val="FFFF00"/>
              </a:solidFill>
            </a:endParaRPr>
          </a:p>
        </p:txBody>
      </p:sp>
      <p:sp>
        <p:nvSpPr>
          <p:cNvPr id="2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203575" y="5661025"/>
            <a:ext cx="2987675" cy="838200"/>
          </a:xfrm>
          <a:prstGeom prst="ellipseRibb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Завершить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  <a:hlinkClick r:id="" action="ppaction://hlinkshowjump?jump=firstslide"/>
              </a:rPr>
              <a:t>игру</a:t>
            </a:r>
            <a:endParaRPr lang="ru-RU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124" name="AutoShape 19" descr="Рисунок1">
            <a:hlinkClick r:id="" action="ppaction://hlinkshowjump?jump=lastslide">
              <a:snd r:embed="rId2" name="билан.wav"/>
            </a:hlinkClick>
          </p:cNvPr>
          <p:cNvSpPr>
            <a:spLocks noChangeArrowheads="1"/>
          </p:cNvSpPr>
          <p:nvPr/>
        </p:nvSpPr>
        <p:spPr bwMode="auto">
          <a:xfrm>
            <a:off x="3132138" y="1773238"/>
            <a:ext cx="2879725" cy="21590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2138" y="1700213"/>
            <a:ext cx="2879725" cy="2233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Ударные инструменты</a:t>
            </a:r>
          </a:p>
        </p:txBody>
      </p:sp>
      <p:pic>
        <p:nvPicPr>
          <p:cNvPr id="8202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988" y="612775"/>
            <a:ext cx="2232025" cy="1825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203" name="Picture 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4076700"/>
            <a:ext cx="2366963" cy="1890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206" name="Picture 1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8425" y="433388"/>
            <a:ext cx="2155825" cy="2384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8207" name="Picture 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0988" y="4154488"/>
            <a:ext cx="2359025" cy="1976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23850" y="0"/>
            <a:ext cx="806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 b="1">
              <a:solidFill>
                <a:srgbClr val="FFFF00"/>
              </a:solidFill>
            </a:endParaRPr>
          </a:p>
        </p:txBody>
      </p:sp>
      <p:sp>
        <p:nvSpPr>
          <p:cNvPr id="2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059113" y="5589588"/>
            <a:ext cx="2987675" cy="838200"/>
          </a:xfrm>
          <a:prstGeom prst="ellipseRibb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  <a:hlinkClick r:id="" action="ppaction://hlinkshowjump?jump=firstslide"/>
              </a:rPr>
              <a:t>Завершить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игру</a:t>
            </a:r>
          </a:p>
        </p:txBody>
      </p:sp>
      <p:sp>
        <p:nvSpPr>
          <p:cNvPr id="7172" name="AutoShape 19" descr="Рисунок1">
            <a:hlinkClick r:id="" action="ppaction://hlinkshowjump?jump=lastslide">
              <a:snd r:embed="rId2" name="билан.wav"/>
            </a:hlinkClick>
          </p:cNvPr>
          <p:cNvSpPr>
            <a:spLocks noChangeArrowheads="1"/>
          </p:cNvSpPr>
          <p:nvPr/>
        </p:nvSpPr>
        <p:spPr bwMode="auto">
          <a:xfrm>
            <a:off x="3132138" y="1773238"/>
            <a:ext cx="2879725" cy="21590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2138" y="1700213"/>
            <a:ext cx="2879725" cy="2233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Струнные инструменты</a:t>
            </a:r>
          </a:p>
        </p:txBody>
      </p:sp>
      <p:pic>
        <p:nvPicPr>
          <p:cNvPr id="10251" name="Picture 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619125"/>
            <a:ext cx="2455863" cy="193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52" name="Picture 1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628650"/>
            <a:ext cx="1336675" cy="26241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54" name="Picture 1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5100" y="4198938"/>
            <a:ext cx="2227263" cy="2228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55" name="Picture 1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3550" y="4014788"/>
            <a:ext cx="2195513" cy="2266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203575" y="5661025"/>
            <a:ext cx="2987675" cy="838200"/>
          </a:xfrm>
          <a:prstGeom prst="ellipseRibb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Завершить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  <a:hlinkClick r:id="" action="ppaction://hlinkshowjump?jump=firstslide"/>
              </a:rPr>
              <a:t>игру</a:t>
            </a:r>
            <a:endParaRPr lang="ru-RU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243" name="AutoShape 19" descr="Рисунок1">
            <a:hlinkClick r:id="" action="ppaction://hlinkshowjump?jump=lastslide">
              <a:snd r:embed="rId2" name="билан.wav"/>
            </a:hlinkClick>
          </p:cNvPr>
          <p:cNvSpPr>
            <a:spLocks noChangeArrowheads="1"/>
          </p:cNvSpPr>
          <p:nvPr/>
        </p:nvSpPr>
        <p:spPr bwMode="auto">
          <a:xfrm>
            <a:off x="3132138" y="1773238"/>
            <a:ext cx="2879725" cy="21590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2138" y="1700213"/>
            <a:ext cx="2879725" cy="2233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Клавишные инструменты</a:t>
            </a:r>
          </a:p>
        </p:txBody>
      </p:sp>
      <p:pic>
        <p:nvPicPr>
          <p:cNvPr id="4106" name="Picture 10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9388" y="4159250"/>
            <a:ext cx="1858962" cy="1920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07" name="Picture 11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288" y="703263"/>
            <a:ext cx="2116137" cy="2112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08" name="Picture 1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4125" y="836613"/>
            <a:ext cx="2341563" cy="2176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109" name="Picture 1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6275" y="4005263"/>
            <a:ext cx="1839913" cy="2111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23850" y="0"/>
            <a:ext cx="806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 b="1">
              <a:solidFill>
                <a:srgbClr val="FFFF00"/>
              </a:solidFill>
            </a:endParaRPr>
          </a:p>
        </p:txBody>
      </p:sp>
      <p:sp>
        <p:nvSpPr>
          <p:cNvPr id="2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059113" y="5589588"/>
            <a:ext cx="2987675" cy="838200"/>
          </a:xfrm>
          <a:prstGeom prst="ellipseRibb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Завершить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  <a:hlinkClick r:id="" action="ppaction://hlinkshowjump?jump=firstslide"/>
              </a:rPr>
              <a:t>игру</a:t>
            </a:r>
            <a:endParaRPr lang="ru-RU" sz="20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292" name="AutoShape 19" descr="Рисунок1">
            <a:hlinkClick r:id="" action="ppaction://hlinkshowjump?jump=lastslide">
              <a:snd r:embed="rId3" name="билан.wav"/>
            </a:hlinkClick>
          </p:cNvPr>
          <p:cNvSpPr>
            <a:spLocks noChangeArrowheads="1"/>
          </p:cNvSpPr>
          <p:nvPr/>
        </p:nvSpPr>
        <p:spPr bwMode="auto">
          <a:xfrm>
            <a:off x="3132138" y="1773238"/>
            <a:ext cx="2879725" cy="21590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2138" y="1700213"/>
            <a:ext cx="2879725" cy="2233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Струнно-смычковые инструменты</a:t>
            </a:r>
          </a:p>
        </p:txBody>
      </p:sp>
      <p:pic>
        <p:nvPicPr>
          <p:cNvPr id="13323" name="Picture 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450" y="4210050"/>
            <a:ext cx="2760663" cy="207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324" name="Picture 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96050" y="4089400"/>
            <a:ext cx="2143125" cy="2309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325" name="Picture 1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2113" y="661988"/>
            <a:ext cx="238125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326" name="Picture 14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72263" y="661988"/>
            <a:ext cx="2100262" cy="2733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323850" y="0"/>
            <a:ext cx="806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 b="1">
              <a:solidFill>
                <a:srgbClr val="FFFF00"/>
              </a:solidFill>
            </a:endParaRPr>
          </a:p>
        </p:txBody>
      </p:sp>
      <p:sp>
        <p:nvSpPr>
          <p:cNvPr id="2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059113" y="5589588"/>
            <a:ext cx="2987675" cy="838200"/>
          </a:xfrm>
          <a:prstGeom prst="ellipseRibb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  <a:hlinkClick r:id="" action="ppaction://hlinkshowjump?jump=firstslide"/>
              </a:rPr>
              <a:t>Завершить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игру</a:t>
            </a:r>
          </a:p>
        </p:txBody>
      </p:sp>
      <p:sp>
        <p:nvSpPr>
          <p:cNvPr id="14340" name="AutoShape 19" descr="Рисунок1">
            <a:hlinkClick r:id="" action="ppaction://hlinkshowjump?jump=lastslide">
              <a:snd r:embed="rId3" name="билан.wav"/>
            </a:hlinkClick>
          </p:cNvPr>
          <p:cNvSpPr>
            <a:spLocks noChangeArrowheads="1"/>
          </p:cNvSpPr>
          <p:nvPr/>
        </p:nvSpPr>
        <p:spPr bwMode="auto">
          <a:xfrm>
            <a:off x="3132138" y="1773238"/>
            <a:ext cx="2879725" cy="21590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2138" y="1700213"/>
            <a:ext cx="2879725" cy="2233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Струнно-щипковые инструменты</a:t>
            </a:r>
          </a:p>
        </p:txBody>
      </p:sp>
      <p:pic>
        <p:nvPicPr>
          <p:cNvPr id="14342" name="Рисунок 21" descr="арфа.png">
            <a:hlinkClick r:id="" action="ppaction://noaction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76250"/>
            <a:ext cx="226695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24" descr="скрипка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149725"/>
            <a:ext cx="2322512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11" descr="балалайка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22669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12" descr="гитара.png">
            <a:hlinkClick r:id="" action="ppaction://noaction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76700"/>
            <a:ext cx="237172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23850" y="0"/>
            <a:ext cx="80645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 b="1">
              <a:solidFill>
                <a:srgbClr val="FFFF00"/>
              </a:solidFill>
            </a:endParaRPr>
          </a:p>
        </p:txBody>
      </p:sp>
      <p:sp>
        <p:nvSpPr>
          <p:cNvPr id="2" name="AutoShape 9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3203575" y="5661025"/>
            <a:ext cx="2987675" cy="838200"/>
          </a:xfrm>
          <a:prstGeom prst="ellipseRibbon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300" b="1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Завершить </a:t>
            </a:r>
          </a:p>
          <a:p>
            <a:pPr algn="ctr">
              <a:defRPr/>
            </a:pPr>
            <a:r>
              <a:rPr lang="ru-RU" sz="2000" dirty="0">
                <a:solidFill>
                  <a:srgbClr val="C00000"/>
                </a:solidFill>
                <a:latin typeface="Calibri" pitchFamily="34" charset="0"/>
              </a:rPr>
              <a:t>игру</a:t>
            </a:r>
          </a:p>
        </p:txBody>
      </p:sp>
      <p:sp>
        <p:nvSpPr>
          <p:cNvPr id="16388" name="AutoShape 19" descr="Рисунок1">
            <a:hlinkClick r:id="" action="ppaction://hlinkshowjump?jump=lastslide">
              <a:snd r:embed="rId3" name="билан.wav"/>
            </a:hlinkClick>
          </p:cNvPr>
          <p:cNvSpPr>
            <a:spLocks noChangeArrowheads="1"/>
          </p:cNvSpPr>
          <p:nvPr/>
        </p:nvSpPr>
        <p:spPr bwMode="auto">
          <a:xfrm>
            <a:off x="3132138" y="1773238"/>
            <a:ext cx="2879725" cy="215900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132138" y="1700213"/>
            <a:ext cx="2879725" cy="22336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err="1">
                <a:solidFill>
                  <a:srgbClr val="C00000"/>
                </a:solidFill>
                <a:latin typeface="Calibri" pitchFamily="34" charset="0"/>
              </a:rPr>
              <a:t>Деревянно</a:t>
            </a:r>
            <a:r>
              <a:rPr lang="ru-RU" sz="3200" b="1" dirty="0">
                <a:solidFill>
                  <a:srgbClr val="C00000"/>
                </a:solidFill>
                <a:latin typeface="Calibri" pitchFamily="34" charset="0"/>
              </a:rPr>
              <a:t> – духовые инструменты</a:t>
            </a:r>
          </a:p>
        </p:txBody>
      </p:sp>
      <p:pic>
        <p:nvPicPr>
          <p:cNvPr id="19466" name="Picture 10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977900"/>
            <a:ext cx="2309813" cy="190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9467" name="Picture 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977900"/>
            <a:ext cx="1954213" cy="19669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9468" name="Picture 1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6513" y="4041775"/>
            <a:ext cx="2468562" cy="164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9469" name="Picture 13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4963" y="4076700"/>
            <a:ext cx="2324100" cy="1649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1937</TotalTime>
  <Words>64</Words>
  <Application>Microsoft Office PowerPoint</Application>
  <PresentationFormat>Экран (4:3)</PresentationFormat>
  <Paragraphs>38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</dc:title>
  <dc:creator>Василиса</dc:creator>
  <cp:lastModifiedBy>Татьяна</cp:lastModifiedBy>
  <cp:revision>184</cp:revision>
  <dcterms:created xsi:type="dcterms:W3CDTF">2007-11-11T15:54:12Z</dcterms:created>
  <dcterms:modified xsi:type="dcterms:W3CDTF">2021-05-23T11:40:03Z</dcterms:modified>
  <cp:contentStatus/>
</cp:coreProperties>
</file>