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4A44-9CB3-474F-B9D7-016B13CDF6C4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7AA5-2031-4FFA-A822-62156A2B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 Муниципальное  дошкольное образовательное  учреждение  детский сад №63 «Звёздочка»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9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СТАЛИНГРАДСКАЯ 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БИТВА</a:t>
            </a:r>
            <a:endParaRPr lang="ru-RU" sz="5400" b="1" cap="none" spc="0" dirty="0">
              <a:ln w="190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подготовила воспитатель высшей квалификационной категории  Александрова М.Ю.</a:t>
            </a: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2438400"/>
            <a:ext cx="6270480" cy="3812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"Дом Павлова"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дом павлов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8150" y="990600"/>
            <a:ext cx="3752850" cy="240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.05.2008 г (9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13716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89dd0_f4357039_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8985" y="3886200"/>
            <a:ext cx="3772015" cy="251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Рисунок 8" descr="ma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0400" y="1600200"/>
            <a:ext cx="2819400" cy="182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304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Историко-мемориальный комплекс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"Героям Сталинградской битвы".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Рисунок 14" descr="9.05.2008 г (7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19812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9.05.2008 г (10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0" y="19050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9.05.2008 г (4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71800" y="41910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Музей - панорама"Сталинградская битва"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0_89dd1_a2ce9dca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1143000"/>
            <a:ext cx="3505200" cy="2334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019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1600" y="3784980"/>
            <a:ext cx="3312844" cy="25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3.06.2009 г (2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000" y="379095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N014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181600" y="1143000"/>
            <a:ext cx="3276600" cy="234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34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СТАЛИНГРАД – город, раскинувшийся на правом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берегу Волги.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Теперь этот город называют Волгоградом.</a:t>
            </a:r>
          </a:p>
        </p:txBody>
      </p:sp>
      <p:pic>
        <p:nvPicPr>
          <p:cNvPr id="10" name="Рисунок 9" descr="фонтан детский хоровод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9200" y="3429000"/>
            <a:ext cx="3657600" cy="287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квер на пл. павших борцо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1" y="3419444"/>
            <a:ext cx="4419600" cy="290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талинградский драматический таетр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232440"/>
            <a:ext cx="4191000" cy="289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14800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Во время Великой Отечественной войны,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 августе 1942 г. в Сталинград ворвались фашистские танки,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 за ними шла вражеская пехота. Над городом, словно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хищные птицы, кружили бомбардировщики.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Они сбрасывали на дома тысячи бомб.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Так началось наступление на Сталинград.</a:t>
            </a:r>
          </a:p>
        </p:txBody>
      </p:sp>
      <p:pic>
        <p:nvPicPr>
          <p:cNvPr id="6" name="Рисунок 5" descr="немецкие тан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0617" y="457200"/>
            <a:ext cx="4037087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9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457200"/>
            <a:ext cx="407305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518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Фашистов встретило героическое сопротивление нашей армии.</a:t>
            </a:r>
          </a:p>
        </p:txBody>
      </p:sp>
      <p:pic>
        <p:nvPicPr>
          <p:cNvPr id="5" name="Рисунок 4" descr="жители города делают оборонительные сооруже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1371600"/>
            <a:ext cx="261832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905000"/>
            <a:ext cx="2739136" cy="368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6600" y="4495800"/>
            <a:ext cx="2603739" cy="183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0" y="1905000"/>
            <a:ext cx="276758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Город постепенно превращался в груду развалин. 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Наши пехотинцы, танкисты, артиллеристы сражались за каждый дом.</a:t>
            </a:r>
          </a:p>
        </p:txBody>
      </p:sp>
      <p:pic>
        <p:nvPicPr>
          <p:cNvPr id="12" name="Рисунок 11" descr="5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400" y="1600200"/>
            <a:ext cx="3276600" cy="438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5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3200400" cy="236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49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00200" y="4038600"/>
            <a:ext cx="3429000" cy="254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9580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«Пламя пожаров поднималось на несколько сот метров. Фашистские самолеты пролетали над головой. Не только земля, но и небо дрожало от разрывов. Здания рушились, падали стены, коробилось железо», - так писал об этих днях генерал-полковник Александр Родимцев.</a:t>
            </a:r>
          </a:p>
        </p:txBody>
      </p:sp>
      <p:pic>
        <p:nvPicPr>
          <p:cNvPr id="6" name="Рисунок 5" descr="4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304800"/>
            <a:ext cx="6385209" cy="416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52400"/>
            <a:ext cx="4114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19 ноября 1942 г.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Красная Армия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в районе Сталинграда нанесла фашистам сокрушительный удар. Наши войска перешли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в наступление.</a:t>
            </a:r>
          </a:p>
        </p:txBody>
      </p:sp>
      <p:pic>
        <p:nvPicPr>
          <p:cNvPr id="5" name="Рисунок 4" descr="советские вой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320040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304800"/>
            <a:ext cx="3657600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3200400"/>
            <a:ext cx="2476500" cy="330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685800"/>
            <a:ext cx="411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2 февраля 1943 г. Битва за Сталинград завершилась победой нашего народа. Фашистские солдаты сдались в плен.</a:t>
            </a:r>
          </a:p>
        </p:txBody>
      </p:sp>
      <p:pic>
        <p:nvPicPr>
          <p:cNvPr id="6" name="Рисунок 5" descr="флаг победы на вершине Мамаева курга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00600" y="311404"/>
            <a:ext cx="38100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69999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561714"/>
            <a:ext cx="3889624" cy="288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69999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00600" y="3544570"/>
            <a:ext cx="3810000" cy="28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Сталинградская битва длилась 200 дней и ночей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 17 июля 1942 г. по 2 февраля 1943 г. </a:t>
            </a:r>
          </a:p>
        </p:txBody>
      </p:sp>
      <p:pic>
        <p:nvPicPr>
          <p:cNvPr id="7" name="Рисунок 6" descr="040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0" y="1219200"/>
            <a:ext cx="18562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454967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1 мая 1945 г. в приказе Верховного Главнокомандующего И.В. Сталина г. Сталинград назван в числе первых городов-героев. Указом Президиума Верховного Совета СССР от 8 мая 1965 года за выдающиеся заслуги перед Родиной, мужество и героизм, проявленные трудящимися города в годы Великой Отечественной войны, городу-герою Волгограду были вручены орден Ленина и медаль "Золотая Звезда". </a:t>
            </a:r>
          </a:p>
        </p:txBody>
      </p:sp>
      <p:pic>
        <p:nvPicPr>
          <p:cNvPr id="12" name="Рисунок 11" descr="hero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1676400" cy="322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OLen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5200" y="2286000"/>
            <a:ext cx="1854708" cy="199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1073</TotalTime>
  <Words>307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dcterms:created xsi:type="dcterms:W3CDTF">2014-01-28T13:40:08Z</dcterms:created>
  <dcterms:modified xsi:type="dcterms:W3CDTF">2018-01-18T09:52:29Z</dcterms:modified>
</cp:coreProperties>
</file>