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81" d="100"/>
          <a:sy n="81" d="100"/>
        </p:scale>
        <p:origin x="-552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79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54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63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729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58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54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43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07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037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91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989B0-D65B-4F7B-9133-666F8D7174BC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B18C-C5CE-45AB-BC98-29FA0C85A2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56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23833" y="3861048"/>
            <a:ext cx="695446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Дружат в нашей группе </a:t>
            </a:r>
            <a:endParaRPr lang="ru-RU" sz="4800" b="1" i="1" dirty="0" smtClean="0">
              <a:solidFill>
                <a:schemeClr val="accent2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4800" b="1" i="1" dirty="0" smtClean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   девочки </a:t>
            </a:r>
            <a:r>
              <a:rPr lang="ru-RU" sz="4800" b="1" i="1" dirty="0">
                <a:solidFill>
                  <a:schemeClr val="accent2">
                    <a:lumMod val="75000"/>
                  </a:schemeClr>
                </a:solidFill>
                <a:latin typeface="Times New Roman"/>
                <a:ea typeface="Times New Roman"/>
              </a:rPr>
              <a:t>и мальчики</a:t>
            </a:r>
            <a:endParaRPr lang="ru-RU" sz="4800" i="1" dirty="0">
              <a:solidFill>
                <a:schemeClr val="accent2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92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" y="0"/>
            <a:ext cx="912785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1560" y="476672"/>
            <a:ext cx="7560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Жизнь в детском саду существенно отличается от жизни  в семье. Дома чаще всего взрослые приспосабливаются к ребёнку, учитывая его способности и наклонности. В детском саду, наоборот, ребёнку придётся приспосабливаться к окружающей обстановке, к распорядку дня, совсем новому для него.</a:t>
            </a:r>
          </a:p>
          <a:p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Как правило, в группе есть такие  дети, у которых возникают трудности с первых дней пребывания в детском саду из-за того, что они не привыкли работать в коллективе, считаться с мнением других детей, уступать и делиться. </a:t>
            </a:r>
          </a:p>
        </p:txBody>
      </p:sp>
    </p:spTree>
    <p:extLst>
      <p:ext uri="{BB962C8B-B14F-4D97-AF65-F5344CB8AC3E}">
        <p14:creationId xmlns:p14="http://schemas.microsoft.com/office/powerpoint/2010/main" val="13786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87824" y="476672"/>
            <a:ext cx="48245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один из главных аргументов в пользу коллективного воспитания, в противовес домашнему, всегда будет звучать: в детском коллективе ребёнок учится дружить!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Постепенно дети приучаются доверять друг другу и получать радости общения: вместе придумывают игры, вместе едят, шепчутся о чём-то своём, понятном только им, фантазируют и сочиняют всевозможные истории.</a:t>
            </a:r>
            <a:endParaRPr lang="ru-RU" sz="2400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6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" y="-3812"/>
            <a:ext cx="9138926" cy="68618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4136" y="548680"/>
            <a:ext cx="72007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4-5 лет наступает время ролевых игр, которые дети придумывают под руководством воспитателя или сами. 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Девочки, как правило, играют в «Семью» (зачастую подключая мальчиков на роль «пап»),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Мальчики инсценируют сюжеты популярных мультфильмов, играют в морских путешественников или разведчиков. 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этих играх и проявляются личностные задатки ребёнка, определяется его социальная роль: лидер, исполнитель.</a:t>
            </a:r>
            <a:endParaRPr lang="ru-RU" sz="2400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6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332656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дружбой – важный этап в развитии ребёнка. И не надо думать, что дружба между дошкольниками – это что-то несерьёзное. Иногда дружба, обретённая в детском саду, длится потом всю жизнь!</a:t>
            </a:r>
          </a:p>
          <a:p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любом случае, то, как ребёнок проявляет себя в общении со сверстниками, может о многом сказать родителям. Интересуйтесь друзьями малыша, расспрашивайте его о том, с кем он сегодня играл, как складывалось общение, объясняя, что настоящую дружбу надо беречь. </a:t>
            </a:r>
            <a:endParaRPr lang="ru-RU" sz="2400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55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313</Words>
  <Application>Microsoft Office PowerPoint</Application>
  <PresentationFormat>Экран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наталья</cp:lastModifiedBy>
  <cp:revision>4</cp:revision>
  <dcterms:created xsi:type="dcterms:W3CDTF">2016-10-02T17:48:49Z</dcterms:created>
  <dcterms:modified xsi:type="dcterms:W3CDTF">2023-02-05T15:51:56Z</dcterms:modified>
</cp:coreProperties>
</file>