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zdorovyy-obraz-zhizni/2021/01/21/autogennaya-trenirovka-kak-metodika-regulyatsii" TargetMode="External"/><Relationship Id="rId2" Type="http://schemas.openxmlformats.org/officeDocument/2006/relationships/hyperlink" Target="https://files.1urok.ru/c/file0-34accf24a67cf2fbf03c9ebfda59e5b13f4636a5.doc?15716881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sportal.ru/sites/default/files/2022/02/13/zadaniya_i_uprazhneniya_dlya_relaksatsii_i_ustanovki_dlya_autotreninga_s_tselyu_snizheniya_sostoyaniya_trevogi_napryazheniya.doc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/>
          <a:lstStyle/>
          <a:p>
            <a:r>
              <a:rPr lang="ru-RU" dirty="0" smtClean="0"/>
              <a:t>Аутогенная тренировка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5915044" cy="4286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Юмашева Е.А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logop\Desktop\IMG_20210513_082710_resized_20221214_0757353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85992"/>
            <a:ext cx="4691062" cy="3518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files.1urok.ru/c/file0-34accf24a67cf2fbf03c9ebfda59e5b13f4636a5.doc?1571688150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nsportal.ru/detskiy-sad/zdorovyy-obraz-zhizni/2021/01/21/autogennaya-trenirovka-kak-metodika-regulyatsii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nsportal.ru/sites/default/files/2022/02/13/zadaniya_i_uprazhneniya_dlya_relaksatsii_i_ustanovki_dlya_autotreninga_s_tselyu_snizheniya_sostoyaniya_trevogi_napryazheniya.docx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</a:rPr>
              <a:t>Спасибо за внимание!</a:t>
            </a: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3010" name="Picture 2" descr="C:\Users\logop\Desktop\IMG_20210317_093630_resized_20221214_0757351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7244676" cy="4068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Аутотренинг – это такой метод, который основан на психическом и мышечном максимальном расслаблении, путем применения специальных упражнений. По мнению известного психотерапевта Иоганна Генриха Шульца, аутотренинг способствует снятию эмоционального напряжения, меняется психологическое состояние, улучшается настроение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Аутотренинг играет важную роль в процессе психологического и физического воспитания детей раннего возраста.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Обучение мышечному расслаблению и релаксации путем использования нескольких внушений (самовнушений), выполнение специальных упражнений , которые вызывают в теле чувство тяжести, тепла. Происходит контроль над работой сердца и дыхания. Воздействие на вегетативные функции организма.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Освоение упражнений, которые помогают моделировать положительные эмоциональные переживания, концентрация внимания на воображаемых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полное расслабление, снятие напряжения в теле, нервно-психического напряжения.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проведения: 10 минут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отправляемся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путешествие на облаке.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пушистое облако, похожее на мягкую гору из пухлых подушек.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Почувствуйте,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ноги,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спина удобно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расположились на этой большой облачной подушке.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начинается путешествие.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медленно поднимается в синее небо.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Чувствуете,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ветер овевает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Здесь, высоко в небе, все спокойно и тихо. Пусть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облако перенесет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такое место, где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 счастливы.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Постарайтесь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мысленно «увидеть» это место как можно более точно. Здесь может произойти что-нибудь чудесное и волшебное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(Пауза 30 секунд).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снова на своем облаке, и оно везет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назад. Слезем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облака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поблагодарим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за то, что оно так хорошо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покатало. Теперь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понаблюдаем,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оно медленно растает в воздухе.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Потянулись, выпрямились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будем бодрыми, свежими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внимательными.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«Путешествие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облаке»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Цель: заряд энергии, эмоциональный подъем, актуализация положительных эмоций.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Время проведения: 7-10 минут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     Мы превратились в зайчиков, и пришли на поляну, в долине, окруженной горами, а на краю поляны виднеется кромка леса, а с другого края долины течет река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      Это место, где всегда начинаются и заканчиваются все путешествия. С поляны ребята «шли», или в волшебный лес, или к реке, или морю.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      Зайки серые устали и на травку прилегли.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Лапки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зайки вытянули, лапки у заек тяжелые,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теплые. Ласковый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теплый ветерок нежно гладит зайчишек: и зайчика Катю, и заиньку Влада. Трава под ногами мягкая, зайки взглянули на небо и увидели облака, которые превращались в разные фигурки.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Закрываются глазки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зайчат. Спят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зайки. Снится им зеленая полянка, сладкая морковка... Отдохнули зайки, вытянули лапки, стали здоровыми, красивыми и сильными!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Мы вернулись на поляну, в долине, окруженной горами, а на краю поляны виднеется кромка леса, а с другого края долины течет река.</a:t>
            </a:r>
          </a:p>
          <a:p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«Зайчики»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Цель: полное расслабление, снятие напряжения в теле, нервно-психического напряжения.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Время проведения: 10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минут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Представьте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что вы – птица, крылья которой крепко сжаты. Соедините лопатки, напрягите спину так сильно, как только можете. Вы ощущаете напряжение. А теперь медленно, не торопясь, освобождайте свои мышцы. Ваши крылья расправляются. Становятся сильными и легкими, невесомыми. Вы ощущаете расслабление.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Повторите упражнение 5–7 раз.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«Птица, расправляющая крылья»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Авторитарный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Фрекин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Бок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авторитарном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стиле общения педагог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единолично решает все вопросы, касающиеся жизнедеятельности как детского коллектива, так и каждого ребенка. Исходя из собственных установок, он задаёт цели деятельности, способы ее выполнения, субъективно оценивает результаты. Свои действия он не объясняет, не комментирует, проявляет чрезмерную требовательность, категоричен в суждениях, не принимает возражений, с пренебрежением относится к мнениям. Любая инициатива рассматривается авторитарным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педагогом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как проявление нежелательного самоволия.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Преобладает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официальный, приказной, начальственный тон обращения. Форма обращения — указание, поучение, приказ, инструкция, окрик.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строится на дисциплинарных воздействиях 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подчинении.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«Стили педагогического общения»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Мэри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Попинс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демократическом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стиле общение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 деятельность строятся на творческом сотрудничестве. Совместная деятельность мотивируется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он прислушивается к мнению детей, поддерживает право воспитанника на свою позицию, поощряет активность, обсуждает замысел, способы и ход деятельности.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ориентирован на повышение субъектной роли ребенка во взаимодействии, на привлечение каждого к решению общих дел. Этот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стиль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характеризуется положительно-эмоциональной атмосферой взаимодействия, доброжелательностью, доверием, требовательностью и уважением, учетом индивидуальности личности. Основная форма обращения — совет, рекомендация, просьба. В результате у детей развивается уверенность в себе, стимулируется проявление инициативности.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Демократический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Кот Леопольд, родители дяди Федора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попустительском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(либеральном)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стиле общения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отсутствует система в организации деятельности и контроля.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занимает позицию стороннего наблюдателя, не вникает в жизнь коллектива, в проблемы отдельной личности, стремиться минимально включаться в деятельность, что объясняется снятием с себя ответственности за её результаты. Воспитатель выполняет свои функциональные обязанности формально, ограничиваясь лишь образовательной деятельностью. Тон обращения диктуется желанием избежать сложных ситуаций, во многом зависит от настроения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форма обращения — увещевания, уговоры.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Попустительский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270</Words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Аутогенная тренировка</vt:lpstr>
      <vt:lpstr>Слайд 2</vt:lpstr>
      <vt:lpstr>Этапы</vt:lpstr>
      <vt:lpstr>«Путешествие на облаке» </vt:lpstr>
      <vt:lpstr>«Зайчики»</vt:lpstr>
      <vt:lpstr>«Птица, расправляющая крылья» </vt:lpstr>
      <vt:lpstr>«Стили педагогического общения»</vt:lpstr>
      <vt:lpstr>Демократический </vt:lpstr>
      <vt:lpstr> Попустительский 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Аутогенная тренировка</dc:title>
  <dc:creator>logop</dc:creator>
  <cp:lastModifiedBy>logop</cp:lastModifiedBy>
  <cp:revision>24</cp:revision>
  <dcterms:created xsi:type="dcterms:W3CDTF">2022-12-13T23:50:53Z</dcterms:created>
  <dcterms:modified xsi:type="dcterms:W3CDTF">2022-12-14T04:37:05Z</dcterms:modified>
</cp:coreProperties>
</file>