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65" r:id="rId9"/>
    <p:sldId id="266" r:id="rId10"/>
    <p:sldId id="268" r:id="rId11"/>
    <p:sldId id="267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E962"/>
    <a:srgbClr val="820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44" autoAdjust="0"/>
  </p:normalViewPr>
  <p:slideViewPr>
    <p:cSldViewPr>
      <p:cViewPr varScale="1">
        <p:scale>
          <a:sx n="55" d="100"/>
          <a:sy n="55" d="100"/>
        </p:scale>
        <p:origin x="-17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14359-E62D-4D13-97EE-2FCF30C45A23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28471-FAEE-49D6-A822-E6218DB70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2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8471-FAEE-49D6-A822-E6218DB70A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9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840"/>
            <a:ext cx="9144000" cy="756084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836712"/>
            <a:ext cx="6400800" cy="34563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 ярмарке русских –народных инструментов</a:t>
            </a:r>
            <a:r>
              <a:rPr lang="ru-RU" sz="4000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</a:rPr>
              <a:t>.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Музыкальное занятие для подготовительной группы.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rgbClr val="25E962"/>
                  </a:glow>
                </a:effectLst>
              </a:rPr>
              <a:t>Музыкальный руководитель :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rgbClr val="25E962"/>
                  </a:glow>
                </a:effectLst>
              </a:rPr>
              <a:t>Ермакова Т.И.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glow rad="228600">
                  <a:srgbClr val="25E96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0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" y="-171400"/>
            <a:ext cx="9144000" cy="8109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 по ярмарке летал .инструменты  выбирал</a:t>
            </a:r>
            <a:r>
              <a:rPr lang="ru-RU" sz="36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36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6" y="3383855"/>
            <a:ext cx="3925934" cy="323233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117591" cy="274506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6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63" y="25829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</a:rPr>
              <a:t>Деревянная  подружка  ложка –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</a:rPr>
              <a:t>веселушка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26436"/>
            <a:ext cx="4689971" cy="3285849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139951" cy="310106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9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2" y="-180077"/>
            <a:ext cx="9144000" cy="7029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6" y="1861324"/>
            <a:ext cx="4238598" cy="360040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69681"/>
            <a:ext cx="4499992" cy="3061261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Мы по ярмарке гуляли много нового  узнали </a:t>
            </a:r>
            <a:endParaRPr lang="ru-RU" sz="3200" b="1" dirty="0">
              <a:solidFill>
                <a:srgbClr val="FF0000"/>
              </a:solidFill>
              <a:effectLst>
                <a:glow rad="101600">
                  <a:srgbClr val="FFC000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42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Задачи :</a:t>
            </a:r>
            <a:b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знать названия русских –народных инструментов,</a:t>
            </a:r>
            <a:b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закреплять знания детей о </a:t>
            </a:r>
            <a:r>
              <a:rPr lang="ru-RU" sz="3600" b="1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классификаци</a:t>
            </a:r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и инструментов : </a:t>
            </a:r>
            <a:r>
              <a:rPr lang="ru-RU" sz="3600" b="1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струнные,духовые,клавишные,ударныеРазличать</a:t>
            </a:r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тембры музыкальных  инструментов.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574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8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Встанем рядышком по кругу скажем здравствуйте друг другу, если каждый улыбнется утро доброе начнется!</a:t>
            </a:r>
            <a:endParaRPr lang="ru-RU" sz="32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7561277" cy="412812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8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06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У нее есть 3 струны, их рукой щипать должны, можно под нее плясать и по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русски</a:t>
            </a:r>
            <a:r>
              <a:rPr lang="ru-RU" sz="36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 приседать</a:t>
            </a:r>
            <a:endParaRPr lang="ru-RU" sz="3600" b="1" dirty="0">
              <a:solidFill>
                <a:schemeClr val="bg1"/>
              </a:solidFill>
              <a:effectLst>
                <a:glow rad="139700">
                  <a:srgbClr val="FF0000">
                    <a:alpha val="40000"/>
                  </a:srgb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6" y="2060848"/>
            <a:ext cx="4538708" cy="3000163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9020"/>
            <a:ext cx="4355975" cy="290398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5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48" y="-171400"/>
            <a:ext cx="9324528" cy="8738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Ярмарка, ярмарка, плясовая жаркая</a:t>
            </a:r>
            <a:endParaRPr lang="ru-RU" b="1" dirty="0">
              <a:solidFill>
                <a:srgbClr val="C0000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696744" cy="4464496"/>
          </a:xfrm>
          <a:prstGeom prst="rect">
            <a:avLst/>
          </a:prstGeom>
          <a:ln>
            <a:noFill/>
          </a:ln>
          <a:effectLst>
            <a:glow rad="101600">
              <a:srgbClr val="00B050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0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462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264696" cy="8689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20856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</a:rPr>
              <a:t>Дудочку </a:t>
            </a:r>
            <a:r>
              <a:rPr lang="ru-RU" sz="3200" b="1" dirty="0" err="1" smtClean="0">
                <a:solidFill>
                  <a:srgbClr val="820856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</a:rPr>
              <a:t>погудочку</a:t>
            </a:r>
            <a:r>
              <a:rPr lang="ru-RU" sz="3200" b="1" dirty="0" smtClean="0">
                <a:solidFill>
                  <a:srgbClr val="820856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</a:rPr>
              <a:t> смастерил я сам, подражает дудочка разным голосам</a:t>
            </a:r>
            <a:endParaRPr lang="ru-RU" sz="3200" b="1" dirty="0">
              <a:solidFill>
                <a:srgbClr val="820856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2816"/>
            <a:ext cx="5976211" cy="4180273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5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" y="-315416"/>
            <a:ext cx="9144000" cy="7173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6872"/>
            <a:ext cx="6084168" cy="4213116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 руки ты ее возьмешь, то  растянешь то сожмешь, а  веселые старушки  под нее поют частушки</a:t>
            </a:r>
            <a:endParaRPr lang="ru-RU" sz="3200" b="1" dirty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" y="-1395536"/>
            <a:ext cx="9203049" cy="8253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4228664" cy="27363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67161"/>
            <a:ext cx="4323897" cy="288259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9969" y="188640"/>
            <a:ext cx="7916447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Деревянные </a:t>
            </a:r>
            <a:r>
              <a:rPr lang="ru-RU" sz="3200" b="1" dirty="0">
                <a:solidFill>
                  <a:schemeClr val="bg1"/>
                </a:solidFill>
              </a:rPr>
              <a:t>пластинки ,как линейки </a:t>
            </a:r>
            <a:r>
              <a:rPr lang="ru-RU" sz="3200" b="1" dirty="0" smtClean="0">
                <a:solidFill>
                  <a:schemeClr val="bg1"/>
                </a:solidFill>
              </a:rPr>
              <a:t>половинки , стучат плясать велят.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0846"/>
            <a:ext cx="946854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" y="1772816"/>
            <a:ext cx="5147072" cy="3096344"/>
          </a:xfrm>
          <a:prstGeom prst="rect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3016"/>
            <a:ext cx="4572000" cy="2869735"/>
          </a:xfrm>
          <a:prstGeom prst="rect">
            <a:avLst/>
          </a:prstGeom>
          <a:ln>
            <a:noFill/>
          </a:ln>
          <a:effectLst>
            <a:glow rad="228600">
              <a:srgbClr val="25E962">
                <a:alpha val="40000"/>
              </a:srgbClr>
            </a:glow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139700">
                    <a:srgbClr val="820856">
                      <a:alpha val="40000"/>
                    </a:srgbClr>
                  </a:glow>
                </a:effectLst>
              </a:rPr>
              <a:t>На ярмарке ребятишки гуляют. Да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139700">
                    <a:srgbClr val="820856">
                      <a:alpha val="40000"/>
                    </a:srgbClr>
                  </a:glow>
                </a:effectLst>
              </a:rPr>
              <a:t>потешки</a:t>
            </a:r>
            <a:r>
              <a:rPr lang="ru-RU" b="1" dirty="0" smtClean="0">
                <a:solidFill>
                  <a:schemeClr val="bg1"/>
                </a:solidFill>
                <a:effectLst>
                  <a:glow rad="139700">
                    <a:srgbClr val="820856">
                      <a:alpha val="40000"/>
                    </a:srgbClr>
                  </a:glow>
                </a:effectLst>
              </a:rPr>
              <a:t> распевают</a:t>
            </a:r>
            <a:endParaRPr lang="ru-RU" b="1" dirty="0">
              <a:solidFill>
                <a:schemeClr val="bg1"/>
              </a:solidFill>
              <a:effectLst>
                <a:glow rad="139700">
                  <a:srgbClr val="820856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1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181</TotalTime>
  <Words>131</Words>
  <Application>Microsoft Office PowerPoint</Application>
  <PresentationFormat>Экран (4:3)</PresentationFormat>
  <Paragraphs>16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Задачи : знать названия русских –народных инструментов, закреплять знания детей о классификаци и инструментов : струнные,духовые,клавишные,ударныеРазличать тембры музыкальных  инструментов. </vt:lpstr>
      <vt:lpstr>Встанем рядышком по кругу скажем здравствуйте друг другу, если каждый улыбнется утро доброе начнется!</vt:lpstr>
      <vt:lpstr>У нее есть 3 струны, их рукой щипать должны, можно под нее плясать и по русски приседать</vt:lpstr>
      <vt:lpstr>Ярмарка, ярмарка, плясовая жаркая</vt:lpstr>
      <vt:lpstr>Дудочку погудочку смастерил я сам, подражает дудочка разным голосам</vt:lpstr>
      <vt:lpstr>В руки ты ее возьмешь, то  растянешь то сожмешь, а  веселые старушки  под нее поют частушки</vt:lpstr>
      <vt:lpstr>Деревянные пластинки ,как линейки половинки , стучат плясать велят.</vt:lpstr>
      <vt:lpstr>На ярмарке ребятишки гуляют. Да потешки распевают</vt:lpstr>
      <vt:lpstr>Я по ярмарке летал .инструменты  выбирал.</vt:lpstr>
      <vt:lpstr>Деревянная  подружка  ложка –веселушка.</vt:lpstr>
      <vt:lpstr>Мы по ярмарке гуляли много нового  узнали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22</cp:revision>
  <dcterms:created xsi:type="dcterms:W3CDTF">2018-05-10T03:55:36Z</dcterms:created>
  <dcterms:modified xsi:type="dcterms:W3CDTF">2018-05-14T05:19:13Z</dcterms:modified>
</cp:coreProperties>
</file>